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7" r:id="rId5"/>
    <p:sldId id="694" r:id="rId6"/>
    <p:sldId id="695" r:id="rId7"/>
    <p:sldId id="696" r:id="rId8"/>
    <p:sldId id="703" r:id="rId9"/>
    <p:sldId id="608" r:id="rId10"/>
    <p:sldId id="609" r:id="rId11"/>
    <p:sldId id="610" r:id="rId12"/>
    <p:sldId id="704" r:id="rId13"/>
    <p:sldId id="705" r:id="rId14"/>
    <p:sldId id="613" r:id="rId15"/>
    <p:sldId id="614" r:id="rId16"/>
    <p:sldId id="615" r:id="rId17"/>
    <p:sldId id="618" r:id="rId18"/>
    <p:sldId id="619" r:id="rId19"/>
    <p:sldId id="620" r:id="rId20"/>
    <p:sldId id="621" r:id="rId21"/>
    <p:sldId id="622" r:id="rId22"/>
    <p:sldId id="716" r:id="rId23"/>
    <p:sldId id="623" r:id="rId24"/>
    <p:sldId id="624" r:id="rId25"/>
    <p:sldId id="706" r:id="rId26"/>
    <p:sldId id="707" r:id="rId27"/>
    <p:sldId id="626" r:id="rId28"/>
    <p:sldId id="643" r:id="rId29"/>
    <p:sldId id="627" r:id="rId30"/>
    <p:sldId id="628" r:id="rId31"/>
    <p:sldId id="629" r:id="rId32"/>
    <p:sldId id="630" r:id="rId33"/>
    <p:sldId id="631" r:id="rId34"/>
    <p:sldId id="708" r:id="rId35"/>
    <p:sldId id="709" r:id="rId36"/>
    <p:sldId id="712" r:id="rId37"/>
    <p:sldId id="710" r:id="rId38"/>
    <p:sldId id="711" r:id="rId39"/>
    <p:sldId id="633" r:id="rId40"/>
    <p:sldId id="715" r:id="rId41"/>
    <p:sldId id="634" r:id="rId42"/>
    <p:sldId id="713" r:id="rId43"/>
    <p:sldId id="714" r:id="rId44"/>
    <p:sldId id="635" r:id="rId45"/>
    <p:sldId id="636" r:id="rId46"/>
    <p:sldId id="637" r:id="rId47"/>
    <p:sldId id="638" r:id="rId48"/>
  </p:sldIdLst>
  <p:sldSz cx="12192000" cy="6858000"/>
  <p:notesSz cx="6735763" cy="986631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8BE2C44-7831-4FB5-BAE5-7BFA614ACAEF}">
          <p14:sldIdLst>
            <p14:sldId id="257"/>
            <p14:sldId id="694"/>
            <p14:sldId id="695"/>
            <p14:sldId id="696"/>
          </p14:sldIdLst>
        </p14:section>
        <p14:section name="Der mündliche Vortrag" id="{D98023DA-CC8D-41B5-94A4-F624C54FF28F}">
          <p14:sldIdLst>
            <p14:sldId id="703"/>
            <p14:sldId id="608"/>
            <p14:sldId id="609"/>
            <p14:sldId id="610"/>
            <p14:sldId id="704"/>
            <p14:sldId id="705"/>
            <p14:sldId id="613"/>
            <p14:sldId id="614"/>
            <p14:sldId id="615"/>
          </p14:sldIdLst>
        </p14:section>
        <p14:section name="Hiflsmittel zum Vortrag" id="{6634FD05-34E4-4D53-8927-4BA80887239E}">
          <p14:sldIdLst>
            <p14:sldId id="618"/>
            <p14:sldId id="619"/>
            <p14:sldId id="620"/>
            <p14:sldId id="621"/>
            <p14:sldId id="622"/>
            <p14:sldId id="716"/>
            <p14:sldId id="623"/>
            <p14:sldId id="624"/>
          </p14:sldIdLst>
        </p14:section>
        <p14:section name="Der Vortrag im Detail" id="{77689B18-6AFA-4971-9A58-31E9730F0CF6}">
          <p14:sldIdLst>
            <p14:sldId id="706"/>
            <p14:sldId id="707"/>
            <p14:sldId id="626"/>
            <p14:sldId id="643"/>
            <p14:sldId id="627"/>
            <p14:sldId id="628"/>
            <p14:sldId id="629"/>
            <p14:sldId id="630"/>
            <p14:sldId id="631"/>
          </p14:sldIdLst>
        </p14:section>
        <p14:section name="Discussion &amp; further on" id="{B7E5DAF5-DD28-4390-BA6E-F42536F7EB33}">
          <p14:sldIdLst>
            <p14:sldId id="708"/>
            <p14:sldId id="709"/>
          </p14:sldIdLst>
        </p14:section>
        <p14:section name="Das wissenschaftliche Poster" id="{409C2999-170C-4D42-B338-3EA9673ED5A5}">
          <p14:sldIdLst>
            <p14:sldId id="712"/>
            <p14:sldId id="710"/>
            <p14:sldId id="711"/>
            <p14:sldId id="633"/>
            <p14:sldId id="715"/>
            <p14:sldId id="634"/>
            <p14:sldId id="713"/>
            <p14:sldId id="714"/>
            <p14:sldId id="635"/>
            <p14:sldId id="636"/>
            <p14:sldId id="637"/>
            <p14:sldId id="6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rl-Michael Höferl" initials="KM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1B"/>
    <a:srgbClr val="E37823"/>
    <a:srgbClr val="768692"/>
    <a:srgbClr val="F79646"/>
    <a:srgbClr val="001E3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4FCD4C-EE42-4220-B876-88AF8041CDC4}" v="413" dt="2025-01-10T20:07:09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3620" autoAdjust="0"/>
  </p:normalViewPr>
  <p:slideViewPr>
    <p:cSldViewPr snapToObjects="1">
      <p:cViewPr varScale="1">
        <p:scale>
          <a:sx n="109" d="100"/>
          <a:sy n="109" d="100"/>
        </p:scale>
        <p:origin x="6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2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>
        <p:scale>
          <a:sx n="100" d="100"/>
          <a:sy n="100" d="100"/>
        </p:scale>
        <p:origin x="-1302" y="2052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l Michael Höferl" userId="544d2ce1-0a3b-4706-9dfd-c6d69d0e3c8e" providerId="ADAL" clId="{B04FCD4C-EE42-4220-B876-88AF8041CDC4}"/>
    <pc:docChg chg="custSel addSld delSld modSld sldOrd addSection modSection">
      <pc:chgData name="Karl Michael Höferl" userId="544d2ce1-0a3b-4706-9dfd-c6d69d0e3c8e" providerId="ADAL" clId="{B04FCD4C-EE42-4220-B876-88AF8041CDC4}" dt="2025-01-25T07:56:13.020" v="850" actId="20577"/>
      <pc:docMkLst>
        <pc:docMk/>
      </pc:docMkLst>
      <pc:sldChg chg="modSp mod">
        <pc:chgData name="Karl Michael Höferl" userId="544d2ce1-0a3b-4706-9dfd-c6d69d0e3c8e" providerId="ADAL" clId="{B04FCD4C-EE42-4220-B876-88AF8041CDC4}" dt="2025-01-10T19:29:18.560" v="90" actId="790"/>
        <pc:sldMkLst>
          <pc:docMk/>
          <pc:sldMk cId="3849336080" sldId="257"/>
        </pc:sldMkLst>
        <pc:spChg chg="mod">
          <ac:chgData name="Karl Michael Höferl" userId="544d2ce1-0a3b-4706-9dfd-c6d69d0e3c8e" providerId="ADAL" clId="{B04FCD4C-EE42-4220-B876-88AF8041CDC4}" dt="2025-01-10T19:29:18.560" v="90" actId="790"/>
          <ac:spMkLst>
            <pc:docMk/>
            <pc:sldMk cId="3849336080" sldId="257"/>
            <ac:spMk id="2" creationId="{E5AE54A1-B407-0FAF-EF5E-00BBCFE38EED}"/>
          </ac:spMkLst>
        </pc:spChg>
        <pc:spChg chg="mod">
          <ac:chgData name="Karl Michael Höferl" userId="544d2ce1-0a3b-4706-9dfd-c6d69d0e3c8e" providerId="ADAL" clId="{B04FCD4C-EE42-4220-B876-88AF8041CDC4}" dt="2025-01-10T19:29:18.556" v="87" actId="790"/>
          <ac:spMkLst>
            <pc:docMk/>
            <pc:sldMk cId="3849336080" sldId="257"/>
            <ac:spMk id="14" creationId="{A09609F1-6EA7-6EA9-92EC-AE0AF88F0A9E}"/>
          </ac:spMkLst>
        </pc:spChg>
        <pc:spChg chg="mod">
          <ac:chgData name="Karl Michael Höferl" userId="544d2ce1-0a3b-4706-9dfd-c6d69d0e3c8e" providerId="ADAL" clId="{B04FCD4C-EE42-4220-B876-88AF8041CDC4}" dt="2025-01-10T19:29:18.558" v="88" actId="790"/>
          <ac:spMkLst>
            <pc:docMk/>
            <pc:sldMk cId="3849336080" sldId="257"/>
            <ac:spMk id="16" creationId="{09DA90B5-E494-4AF0-3BA0-1AADFE147CFF}"/>
          </ac:spMkLst>
        </pc:spChg>
        <pc:spChg chg="mod">
          <ac:chgData name="Karl Michael Höferl" userId="544d2ce1-0a3b-4706-9dfd-c6d69d0e3c8e" providerId="ADAL" clId="{B04FCD4C-EE42-4220-B876-88AF8041CDC4}" dt="2025-01-10T19:29:18.559" v="89" actId="790"/>
          <ac:spMkLst>
            <pc:docMk/>
            <pc:sldMk cId="3849336080" sldId="257"/>
            <ac:spMk id="18" creationId="{8A7C6AC3-7594-83B2-4B1C-C50B903A78D6}"/>
          </ac:spMkLst>
        </pc:spChg>
      </pc:sldChg>
      <pc:sldChg chg="modSp mod">
        <pc:chgData name="Karl Michael Höferl" userId="544d2ce1-0a3b-4706-9dfd-c6d69d0e3c8e" providerId="ADAL" clId="{B04FCD4C-EE42-4220-B876-88AF8041CDC4}" dt="2025-01-10T19:29:18.617" v="112" actId="790"/>
        <pc:sldMkLst>
          <pc:docMk/>
          <pc:sldMk cId="2017494313" sldId="608"/>
        </pc:sldMkLst>
        <pc:spChg chg="mod">
          <ac:chgData name="Karl Michael Höferl" userId="544d2ce1-0a3b-4706-9dfd-c6d69d0e3c8e" providerId="ADAL" clId="{B04FCD4C-EE42-4220-B876-88AF8041CDC4}" dt="2025-01-10T19:29:18.607" v="104" actId="790"/>
          <ac:spMkLst>
            <pc:docMk/>
            <pc:sldMk cId="2017494313" sldId="608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09" v="105" actId="790"/>
          <ac:spMkLst>
            <pc:docMk/>
            <pc:sldMk cId="2017494313" sldId="608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10" v="106" actId="790"/>
          <ac:spMkLst>
            <pc:docMk/>
            <pc:sldMk cId="2017494313" sldId="608"/>
            <ac:spMk id="4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12" v="108" actId="790"/>
          <ac:spMkLst>
            <pc:docMk/>
            <pc:sldMk cId="2017494313" sldId="608"/>
            <ac:spMk id="6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11" v="107" actId="790"/>
          <ac:spMkLst>
            <pc:docMk/>
            <pc:sldMk cId="2017494313" sldId="608"/>
            <ac:spMk id="7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14" v="109" actId="790"/>
          <ac:spMkLst>
            <pc:docMk/>
            <pc:sldMk cId="2017494313" sldId="608"/>
            <ac:spMk id="8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15" v="110" actId="790"/>
          <ac:spMkLst>
            <pc:docMk/>
            <pc:sldMk cId="2017494313" sldId="608"/>
            <ac:spMk id="9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16" v="111" actId="790"/>
          <ac:spMkLst>
            <pc:docMk/>
            <pc:sldMk cId="2017494313" sldId="608"/>
            <ac:spMk id="10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17" v="112" actId="790"/>
          <ac:spMkLst>
            <pc:docMk/>
            <pc:sldMk cId="2017494313" sldId="608"/>
            <ac:spMk id="11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19:29:58.101" v="256"/>
        <pc:sldMkLst>
          <pc:docMk/>
          <pc:sldMk cId="3289971863" sldId="609"/>
        </pc:sldMkLst>
        <pc:spChg chg="mod">
          <ac:chgData name="Karl Michael Höferl" userId="544d2ce1-0a3b-4706-9dfd-c6d69d0e3c8e" providerId="ADAL" clId="{B04FCD4C-EE42-4220-B876-88AF8041CDC4}" dt="2025-01-10T19:29:32.145" v="243" actId="20577"/>
          <ac:spMkLst>
            <pc:docMk/>
            <pc:sldMk cId="3289971863" sldId="609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40.986" v="247" actId="20577"/>
          <ac:spMkLst>
            <pc:docMk/>
            <pc:sldMk cId="3289971863" sldId="609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23" v="115" actId="790"/>
          <ac:spMkLst>
            <pc:docMk/>
            <pc:sldMk cId="3289971863" sldId="609"/>
            <ac:spMk id="5" creationId="{00000000-0000-0000-0000-000000000000}"/>
          </ac:spMkLst>
        </pc:spChg>
        <pc:picChg chg="mod">
          <ac:chgData name="Karl Michael Höferl" userId="544d2ce1-0a3b-4706-9dfd-c6d69d0e3c8e" providerId="ADAL" clId="{B04FCD4C-EE42-4220-B876-88AF8041CDC4}" dt="2025-01-10T19:29:58.101" v="256"/>
          <ac:picMkLst>
            <pc:docMk/>
            <pc:sldMk cId="3289971863" sldId="609"/>
            <ac:picMk id="3074" creationId="{00000000-0000-0000-0000-000000000000}"/>
          </ac:picMkLst>
        </pc:picChg>
      </pc:sldChg>
      <pc:sldChg chg="modSp mod">
        <pc:chgData name="Karl Michael Höferl" userId="544d2ce1-0a3b-4706-9dfd-c6d69d0e3c8e" providerId="ADAL" clId="{B04FCD4C-EE42-4220-B876-88AF8041CDC4}" dt="2025-01-10T19:30:56.344" v="263" actId="20577"/>
        <pc:sldMkLst>
          <pc:docMk/>
          <pc:sldMk cId="3495740928" sldId="610"/>
        </pc:sldMkLst>
        <pc:spChg chg="mod">
          <ac:chgData name="Karl Michael Höferl" userId="544d2ce1-0a3b-4706-9dfd-c6d69d0e3c8e" providerId="ADAL" clId="{B04FCD4C-EE42-4220-B876-88AF8041CDC4}" dt="2025-01-10T19:30:56.344" v="263" actId="20577"/>
          <ac:spMkLst>
            <pc:docMk/>
            <pc:sldMk cId="3495740928" sldId="610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35" v="125" actId="790"/>
          <ac:spMkLst>
            <pc:docMk/>
            <pc:sldMk cId="3495740928" sldId="610"/>
            <ac:spMk id="5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30:42.517" v="261" actId="14100"/>
          <ac:spMkLst>
            <pc:docMk/>
            <pc:sldMk cId="3495740928" sldId="610"/>
            <ac:spMk id="6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27" v="118" actId="790"/>
          <ac:spMkLst>
            <pc:docMk/>
            <pc:sldMk cId="3495740928" sldId="610"/>
            <ac:spMk id="7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25" v="117" actId="790"/>
          <ac:spMkLst>
            <pc:docMk/>
            <pc:sldMk cId="3495740928" sldId="610"/>
            <ac:spMk id="8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28" v="119" actId="790"/>
          <ac:spMkLst>
            <pc:docMk/>
            <pc:sldMk cId="3495740928" sldId="610"/>
            <ac:spMk id="30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30:19.412" v="258" actId="1076"/>
          <ac:spMkLst>
            <pc:docMk/>
            <pc:sldMk cId="3495740928" sldId="610"/>
            <ac:spMk id="60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30:24.310" v="259" actId="1076"/>
          <ac:spMkLst>
            <pc:docMk/>
            <pc:sldMk cId="3495740928" sldId="610"/>
            <ac:spMk id="61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30:30.709" v="260" actId="1076"/>
          <ac:spMkLst>
            <pc:docMk/>
            <pc:sldMk cId="3495740928" sldId="610"/>
            <ac:spMk id="6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34" v="124" actId="790"/>
          <ac:spMkLst>
            <pc:docMk/>
            <pc:sldMk cId="3495740928" sldId="610"/>
            <ac:spMk id="65" creationId="{00000000-0000-0000-0000-000000000000}"/>
          </ac:spMkLst>
        </pc:spChg>
        <pc:cxnChg chg="mod">
          <ac:chgData name="Karl Michael Höferl" userId="544d2ce1-0a3b-4706-9dfd-c6d69d0e3c8e" providerId="ADAL" clId="{B04FCD4C-EE42-4220-B876-88AF8041CDC4}" dt="2025-01-10T19:30:42.517" v="261" actId="14100"/>
          <ac:cxnSpMkLst>
            <pc:docMk/>
            <pc:sldMk cId="3495740928" sldId="610"/>
            <ac:cxnSpMk id="39" creationId="{00000000-0000-0000-0000-000000000000}"/>
          </ac:cxnSpMkLst>
        </pc:cxnChg>
        <pc:cxnChg chg="mod">
          <ac:chgData name="Karl Michael Höferl" userId="544d2ce1-0a3b-4706-9dfd-c6d69d0e3c8e" providerId="ADAL" clId="{B04FCD4C-EE42-4220-B876-88AF8041CDC4}" dt="2025-01-10T19:30:42.517" v="261" actId="14100"/>
          <ac:cxnSpMkLst>
            <pc:docMk/>
            <pc:sldMk cId="3495740928" sldId="610"/>
            <ac:cxnSpMk id="64" creationId="{00000000-0000-0000-0000-000000000000}"/>
          </ac:cxnSpMkLst>
        </pc:cxnChg>
      </pc:sldChg>
      <pc:sldChg chg="modSp del mod">
        <pc:chgData name="Karl Michael Höferl" userId="544d2ce1-0a3b-4706-9dfd-c6d69d0e3c8e" providerId="ADAL" clId="{B04FCD4C-EE42-4220-B876-88AF8041CDC4}" dt="2025-01-10T19:31:26.616" v="266" actId="47"/>
        <pc:sldMkLst>
          <pc:docMk/>
          <pc:sldMk cId="3465131166" sldId="611"/>
        </pc:sldMkLst>
      </pc:sldChg>
      <pc:sldChg chg="modSp del mod">
        <pc:chgData name="Karl Michael Höferl" userId="544d2ce1-0a3b-4706-9dfd-c6d69d0e3c8e" providerId="ADAL" clId="{B04FCD4C-EE42-4220-B876-88AF8041CDC4}" dt="2025-01-10T19:32:33.602" v="271" actId="47"/>
        <pc:sldMkLst>
          <pc:docMk/>
          <pc:sldMk cId="3102157029" sldId="612"/>
        </pc:sldMkLst>
      </pc:sldChg>
      <pc:sldChg chg="modSp mod">
        <pc:chgData name="Karl Michael Höferl" userId="544d2ce1-0a3b-4706-9dfd-c6d69d0e3c8e" providerId="ADAL" clId="{B04FCD4C-EE42-4220-B876-88AF8041CDC4}" dt="2025-01-10T19:33:56.501" v="299"/>
        <pc:sldMkLst>
          <pc:docMk/>
          <pc:sldMk cId="2233305881" sldId="613"/>
        </pc:sldMkLst>
        <pc:spChg chg="mod">
          <ac:chgData name="Karl Michael Höferl" userId="544d2ce1-0a3b-4706-9dfd-c6d69d0e3c8e" providerId="ADAL" clId="{B04FCD4C-EE42-4220-B876-88AF8041CDC4}" dt="2025-01-10T19:32:39.503" v="273" actId="20577"/>
          <ac:spMkLst>
            <pc:docMk/>
            <pc:sldMk cId="2233305881" sldId="613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70" v="154" actId="790"/>
          <ac:spMkLst>
            <pc:docMk/>
            <pc:sldMk cId="2233305881" sldId="613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33:56.501" v="299"/>
          <ac:spMkLst>
            <pc:docMk/>
            <pc:sldMk cId="2233305881" sldId="613"/>
            <ac:spMk id="6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33:26.529" v="277" actId="1076"/>
          <ac:spMkLst>
            <pc:docMk/>
            <pc:sldMk cId="2233305881" sldId="613"/>
            <ac:spMk id="7" creationId="{00000000-0000-0000-0000-000000000000}"/>
          </ac:spMkLst>
        </pc:spChg>
      </pc:sldChg>
      <pc:sldChg chg="addSp modSp mod modAnim">
        <pc:chgData name="Karl Michael Höferl" userId="544d2ce1-0a3b-4706-9dfd-c6d69d0e3c8e" providerId="ADAL" clId="{B04FCD4C-EE42-4220-B876-88AF8041CDC4}" dt="2025-01-10T19:35:07.338" v="332"/>
        <pc:sldMkLst>
          <pc:docMk/>
          <pc:sldMk cId="3842802533" sldId="614"/>
        </pc:sldMkLst>
        <pc:spChg chg="mod">
          <ac:chgData name="Karl Michael Höferl" userId="544d2ce1-0a3b-4706-9dfd-c6d69d0e3c8e" providerId="ADAL" clId="{B04FCD4C-EE42-4220-B876-88AF8041CDC4}" dt="2025-01-10T19:29:18.672" v="156" actId="790"/>
          <ac:spMkLst>
            <pc:docMk/>
            <pc:sldMk cId="3842802533" sldId="614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34:50.510" v="321" actId="1036"/>
          <ac:spMkLst>
            <pc:docMk/>
            <pc:sldMk cId="3842802533" sldId="614"/>
            <ac:spMk id="3" creationId="{00000000-0000-0000-0000-000000000000}"/>
          </ac:spMkLst>
        </pc:spChg>
        <pc:spChg chg="add mod">
          <ac:chgData name="Karl Michael Höferl" userId="544d2ce1-0a3b-4706-9dfd-c6d69d0e3c8e" providerId="ADAL" clId="{B04FCD4C-EE42-4220-B876-88AF8041CDC4}" dt="2025-01-10T19:35:07.338" v="332"/>
          <ac:spMkLst>
            <pc:docMk/>
            <pc:sldMk cId="3842802533" sldId="614"/>
            <ac:spMk id="4" creationId="{0BFD5CE3-FDCA-9B8C-8F7D-D4773EC6B478}"/>
          </ac:spMkLst>
        </pc:spChg>
        <pc:spChg chg="mod">
          <ac:chgData name="Karl Michael Höferl" userId="544d2ce1-0a3b-4706-9dfd-c6d69d0e3c8e" providerId="ADAL" clId="{B04FCD4C-EE42-4220-B876-88AF8041CDC4}" dt="2025-01-10T19:29:18.675" v="158" actId="790"/>
          <ac:spMkLst>
            <pc:docMk/>
            <pc:sldMk cId="3842802533" sldId="614"/>
            <ac:spMk id="5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19:35:36.742" v="351" actId="27636"/>
        <pc:sldMkLst>
          <pc:docMk/>
          <pc:sldMk cId="1477432271" sldId="615"/>
        </pc:sldMkLst>
        <pc:spChg chg="mod">
          <ac:chgData name="Karl Michael Höferl" userId="544d2ce1-0a3b-4706-9dfd-c6d69d0e3c8e" providerId="ADAL" clId="{B04FCD4C-EE42-4220-B876-88AF8041CDC4}" dt="2025-01-10T19:29:18.676" v="159" actId="790"/>
          <ac:spMkLst>
            <pc:docMk/>
            <pc:sldMk cId="1477432271" sldId="615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35:36.742" v="351" actId="27636"/>
          <ac:spMkLst>
            <pc:docMk/>
            <pc:sldMk cId="1477432271" sldId="615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80" v="161" actId="790"/>
          <ac:spMkLst>
            <pc:docMk/>
            <pc:sldMk cId="1477432271" sldId="615"/>
            <ac:spMk id="5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19:36:13.024" v="365" actId="403"/>
        <pc:sldMkLst>
          <pc:docMk/>
          <pc:sldMk cId="977347371" sldId="618"/>
        </pc:sldMkLst>
        <pc:spChg chg="mod">
          <ac:chgData name="Karl Michael Höferl" userId="544d2ce1-0a3b-4706-9dfd-c6d69d0e3c8e" providerId="ADAL" clId="{B04FCD4C-EE42-4220-B876-88AF8041CDC4}" dt="2025-01-10T19:29:18.681" v="162" actId="790"/>
          <ac:spMkLst>
            <pc:docMk/>
            <pc:sldMk cId="977347371" sldId="618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36:13.024" v="365" actId="403"/>
          <ac:spMkLst>
            <pc:docMk/>
            <pc:sldMk cId="977347371" sldId="618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85" v="165"/>
          <ac:spMkLst>
            <pc:docMk/>
            <pc:sldMk cId="977347371" sldId="618"/>
            <ac:spMk id="5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85" v="164" actId="790"/>
          <ac:spMkLst>
            <pc:docMk/>
            <pc:sldMk cId="977347371" sldId="618"/>
            <ac:spMk id="6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19:37:23.152" v="372" actId="20577"/>
        <pc:sldMkLst>
          <pc:docMk/>
          <pc:sldMk cId="1220629947" sldId="619"/>
        </pc:sldMkLst>
        <pc:spChg chg="mod">
          <ac:chgData name="Karl Michael Höferl" userId="544d2ce1-0a3b-4706-9dfd-c6d69d0e3c8e" providerId="ADAL" clId="{B04FCD4C-EE42-4220-B876-88AF8041CDC4}" dt="2025-01-10T19:37:23.152" v="372" actId="20577"/>
          <ac:spMkLst>
            <pc:docMk/>
            <pc:sldMk cId="1220629947" sldId="619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37:14.072" v="371" actId="20577"/>
          <ac:spMkLst>
            <pc:docMk/>
            <pc:sldMk cId="1220629947" sldId="619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90" v="168" actId="790"/>
          <ac:spMkLst>
            <pc:docMk/>
            <pc:sldMk cId="1220629947" sldId="619"/>
            <ac:spMk id="4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19:37:49.920" v="382" actId="1076"/>
        <pc:sldMkLst>
          <pc:docMk/>
          <pc:sldMk cId="3898763156" sldId="620"/>
        </pc:sldMkLst>
        <pc:spChg chg="mod">
          <ac:chgData name="Karl Michael Höferl" userId="544d2ce1-0a3b-4706-9dfd-c6d69d0e3c8e" providerId="ADAL" clId="{B04FCD4C-EE42-4220-B876-88AF8041CDC4}" dt="2025-01-10T19:37:39.654" v="380" actId="20577"/>
          <ac:spMkLst>
            <pc:docMk/>
            <pc:sldMk cId="3898763156" sldId="620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95" v="170"/>
          <ac:spMkLst>
            <pc:docMk/>
            <pc:sldMk cId="3898763156" sldId="620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96" v="171" actId="790"/>
          <ac:spMkLst>
            <pc:docMk/>
            <pc:sldMk cId="3898763156" sldId="620"/>
            <ac:spMk id="4" creationId="{00000000-0000-0000-0000-000000000000}"/>
          </ac:spMkLst>
        </pc:spChg>
        <pc:picChg chg="mod">
          <ac:chgData name="Karl Michael Höferl" userId="544d2ce1-0a3b-4706-9dfd-c6d69d0e3c8e" providerId="ADAL" clId="{B04FCD4C-EE42-4220-B876-88AF8041CDC4}" dt="2025-01-10T19:37:49.920" v="382" actId="1076"/>
          <ac:picMkLst>
            <pc:docMk/>
            <pc:sldMk cId="3898763156" sldId="620"/>
            <ac:picMk id="9218" creationId="{00000000-0000-0000-0000-000000000000}"/>
          </ac:picMkLst>
        </pc:picChg>
      </pc:sldChg>
      <pc:sldChg chg="modSp mod">
        <pc:chgData name="Karl Michael Höferl" userId="544d2ce1-0a3b-4706-9dfd-c6d69d0e3c8e" providerId="ADAL" clId="{B04FCD4C-EE42-4220-B876-88AF8041CDC4}" dt="2025-01-10T19:38:14.527" v="385" actId="20577"/>
        <pc:sldMkLst>
          <pc:docMk/>
          <pc:sldMk cId="68294744" sldId="621"/>
        </pc:sldMkLst>
        <pc:spChg chg="mod">
          <ac:chgData name="Karl Michael Höferl" userId="544d2ce1-0a3b-4706-9dfd-c6d69d0e3c8e" providerId="ADAL" clId="{B04FCD4C-EE42-4220-B876-88AF8041CDC4}" dt="2025-01-10T19:38:14.527" v="385" actId="20577"/>
          <ac:spMkLst>
            <pc:docMk/>
            <pc:sldMk cId="68294744" sldId="621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98" v="173" actId="790"/>
          <ac:spMkLst>
            <pc:docMk/>
            <pc:sldMk cId="68294744" sldId="621"/>
            <ac:spMk id="5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699" v="174" actId="790"/>
          <ac:spMkLst>
            <pc:docMk/>
            <pc:sldMk cId="68294744" sldId="621"/>
            <ac:spMk id="6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00" v="175" actId="790"/>
          <ac:spMkLst>
            <pc:docMk/>
            <pc:sldMk cId="68294744" sldId="621"/>
            <ac:spMk id="10244" creationId="{00000000-0000-0000-0000-000000000000}"/>
          </ac:spMkLst>
        </pc:spChg>
      </pc:sldChg>
      <pc:sldChg chg="modSp mod ord">
        <pc:chgData name="Karl Michael Höferl" userId="544d2ce1-0a3b-4706-9dfd-c6d69d0e3c8e" providerId="ADAL" clId="{B04FCD4C-EE42-4220-B876-88AF8041CDC4}" dt="2025-01-10T19:38:52.778" v="388"/>
        <pc:sldMkLst>
          <pc:docMk/>
          <pc:sldMk cId="302505523" sldId="622"/>
        </pc:sldMkLst>
        <pc:spChg chg="mod">
          <ac:chgData name="Karl Michael Höferl" userId="544d2ce1-0a3b-4706-9dfd-c6d69d0e3c8e" providerId="ADAL" clId="{B04FCD4C-EE42-4220-B876-88AF8041CDC4}" dt="2025-01-10T19:38:20.690" v="386"/>
          <ac:spMkLst>
            <pc:docMk/>
            <pc:sldMk cId="302505523" sldId="622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03" v="177" actId="790"/>
          <ac:spMkLst>
            <pc:docMk/>
            <pc:sldMk cId="302505523" sldId="622"/>
            <ac:spMk id="5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04" v="178" actId="790"/>
          <ac:spMkLst>
            <pc:docMk/>
            <pc:sldMk cId="302505523" sldId="622"/>
            <ac:spMk id="6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04" v="179"/>
          <ac:spMkLst>
            <pc:docMk/>
            <pc:sldMk cId="302505523" sldId="622"/>
            <ac:spMk id="670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04" v="180"/>
          <ac:spMkLst>
            <pc:docMk/>
            <pc:sldMk cId="302505523" sldId="622"/>
            <ac:spMk id="677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05" v="181"/>
          <ac:spMkLst>
            <pc:docMk/>
            <pc:sldMk cId="302505523" sldId="622"/>
            <ac:spMk id="678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05" v="182"/>
          <ac:spMkLst>
            <pc:docMk/>
            <pc:sldMk cId="302505523" sldId="622"/>
            <ac:spMk id="679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05" v="183"/>
          <ac:spMkLst>
            <pc:docMk/>
            <pc:sldMk cId="302505523" sldId="622"/>
            <ac:spMk id="680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06" v="184" actId="790"/>
          <ac:spMkLst>
            <pc:docMk/>
            <pc:sldMk cId="302505523" sldId="622"/>
            <ac:spMk id="10244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19:38:56.470" v="389"/>
        <pc:sldMkLst>
          <pc:docMk/>
          <pc:sldMk cId="1599950283" sldId="623"/>
        </pc:sldMkLst>
        <pc:spChg chg="mod">
          <ac:chgData name="Karl Michael Höferl" userId="544d2ce1-0a3b-4706-9dfd-c6d69d0e3c8e" providerId="ADAL" clId="{B04FCD4C-EE42-4220-B876-88AF8041CDC4}" dt="2025-01-10T19:38:56.470" v="389"/>
          <ac:spMkLst>
            <pc:docMk/>
            <pc:sldMk cId="1599950283" sldId="623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10" v="186" actId="790"/>
          <ac:spMkLst>
            <pc:docMk/>
            <pc:sldMk cId="1599950283" sldId="623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11" v="187" actId="790"/>
          <ac:spMkLst>
            <pc:docMk/>
            <pc:sldMk cId="1599950283" sldId="623"/>
            <ac:spMk id="5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19:39:11.871" v="401"/>
        <pc:sldMkLst>
          <pc:docMk/>
          <pc:sldMk cId="502001765" sldId="624"/>
        </pc:sldMkLst>
        <pc:spChg chg="mod">
          <ac:chgData name="Karl Michael Höferl" userId="544d2ce1-0a3b-4706-9dfd-c6d69d0e3c8e" providerId="ADAL" clId="{B04FCD4C-EE42-4220-B876-88AF8041CDC4}" dt="2025-01-10T19:39:02.665" v="390"/>
          <ac:spMkLst>
            <pc:docMk/>
            <pc:sldMk cId="502001765" sldId="624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39:11.871" v="401"/>
          <ac:spMkLst>
            <pc:docMk/>
            <pc:sldMk cId="502001765" sldId="624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16" v="190" actId="790"/>
          <ac:spMkLst>
            <pc:docMk/>
            <pc:sldMk cId="502001765" sldId="624"/>
            <ac:spMk id="5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19:41:30.116" v="433" actId="20577"/>
        <pc:sldMkLst>
          <pc:docMk/>
          <pc:sldMk cId="2248519657" sldId="626"/>
        </pc:sldMkLst>
        <pc:spChg chg="mod">
          <ac:chgData name="Karl Michael Höferl" userId="544d2ce1-0a3b-4706-9dfd-c6d69d0e3c8e" providerId="ADAL" clId="{B04FCD4C-EE42-4220-B876-88AF8041CDC4}" dt="2025-01-10T19:40:34.398" v="419" actId="20577"/>
          <ac:spMkLst>
            <pc:docMk/>
            <pc:sldMk cId="2248519657" sldId="626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41:30.116" v="433" actId="20577"/>
          <ac:spMkLst>
            <pc:docMk/>
            <pc:sldMk cId="2248519657" sldId="626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29" v="202" actId="790"/>
          <ac:spMkLst>
            <pc:docMk/>
            <pc:sldMk cId="2248519657" sldId="626"/>
            <ac:spMk id="4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19:42:32.801" v="457"/>
        <pc:sldMkLst>
          <pc:docMk/>
          <pc:sldMk cId="1158535991" sldId="627"/>
        </pc:sldMkLst>
        <pc:spChg chg="mod">
          <ac:chgData name="Karl Michael Höferl" userId="544d2ce1-0a3b-4706-9dfd-c6d69d0e3c8e" providerId="ADAL" clId="{B04FCD4C-EE42-4220-B876-88AF8041CDC4}" dt="2025-01-10T19:42:09.717" v="444" actId="20577"/>
          <ac:spMkLst>
            <pc:docMk/>
            <pc:sldMk cId="1158535991" sldId="627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42:32.801" v="457"/>
          <ac:spMkLst>
            <pc:docMk/>
            <pc:sldMk cId="1158535991" sldId="627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35" v="207" actId="790"/>
          <ac:spMkLst>
            <pc:docMk/>
            <pc:sldMk cId="1158535991" sldId="627"/>
            <ac:spMk id="5" creationId="{00000000-0000-0000-0000-000000000000}"/>
          </ac:spMkLst>
        </pc:spChg>
        <pc:picChg chg="mod">
          <ac:chgData name="Karl Michael Höferl" userId="544d2ce1-0a3b-4706-9dfd-c6d69d0e3c8e" providerId="ADAL" clId="{B04FCD4C-EE42-4220-B876-88AF8041CDC4}" dt="2025-01-10T19:42:26.873" v="446" actId="1076"/>
          <ac:picMkLst>
            <pc:docMk/>
            <pc:sldMk cId="1158535991" sldId="627"/>
            <ac:picMk id="6" creationId="{00000000-0000-0000-0000-000000000000}"/>
          </ac:picMkLst>
        </pc:picChg>
      </pc:sldChg>
      <pc:sldChg chg="modSp mod">
        <pc:chgData name="Karl Michael Höferl" userId="544d2ce1-0a3b-4706-9dfd-c6d69d0e3c8e" providerId="ADAL" clId="{B04FCD4C-EE42-4220-B876-88AF8041CDC4}" dt="2025-01-10T19:43:47.557" v="497" actId="1076"/>
        <pc:sldMkLst>
          <pc:docMk/>
          <pc:sldMk cId="2972140239" sldId="628"/>
        </pc:sldMkLst>
        <pc:spChg chg="mod">
          <ac:chgData name="Karl Michael Höferl" userId="544d2ce1-0a3b-4706-9dfd-c6d69d0e3c8e" providerId="ADAL" clId="{B04FCD4C-EE42-4220-B876-88AF8041CDC4}" dt="2025-01-10T19:42:47.683" v="458"/>
          <ac:spMkLst>
            <pc:docMk/>
            <pc:sldMk cId="2972140239" sldId="628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43:34.166" v="496"/>
          <ac:spMkLst>
            <pc:docMk/>
            <pc:sldMk cId="2972140239" sldId="628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40" v="210" actId="790"/>
          <ac:spMkLst>
            <pc:docMk/>
            <pc:sldMk cId="2972140239" sldId="628"/>
            <ac:spMk id="4" creationId="{00000000-0000-0000-0000-000000000000}"/>
          </ac:spMkLst>
        </pc:spChg>
        <pc:grpChg chg="mod">
          <ac:chgData name="Karl Michael Höferl" userId="544d2ce1-0a3b-4706-9dfd-c6d69d0e3c8e" providerId="ADAL" clId="{B04FCD4C-EE42-4220-B876-88AF8041CDC4}" dt="2025-01-10T19:43:47.557" v="497" actId="1076"/>
          <ac:grpSpMkLst>
            <pc:docMk/>
            <pc:sldMk cId="2972140239" sldId="628"/>
            <ac:grpSpMk id="5" creationId="{00000000-0000-0000-0000-000000000000}"/>
          </ac:grpSpMkLst>
        </pc:grpChg>
        <pc:picChg chg="mod">
          <ac:chgData name="Karl Michael Höferl" userId="544d2ce1-0a3b-4706-9dfd-c6d69d0e3c8e" providerId="ADAL" clId="{B04FCD4C-EE42-4220-B876-88AF8041CDC4}" dt="2025-01-10T19:43:47.557" v="497" actId="1076"/>
          <ac:picMkLst>
            <pc:docMk/>
            <pc:sldMk cId="2972140239" sldId="628"/>
            <ac:picMk id="12290" creationId="{00000000-0000-0000-0000-000000000000}"/>
          </ac:picMkLst>
        </pc:picChg>
        <pc:picChg chg="mod">
          <ac:chgData name="Karl Michael Höferl" userId="544d2ce1-0a3b-4706-9dfd-c6d69d0e3c8e" providerId="ADAL" clId="{B04FCD4C-EE42-4220-B876-88AF8041CDC4}" dt="2025-01-10T19:43:47.557" v="497" actId="1076"/>
          <ac:picMkLst>
            <pc:docMk/>
            <pc:sldMk cId="2972140239" sldId="628"/>
            <ac:picMk id="12291" creationId="{00000000-0000-0000-0000-000000000000}"/>
          </ac:picMkLst>
        </pc:picChg>
      </pc:sldChg>
      <pc:sldChg chg="modSp mod modAnim">
        <pc:chgData name="Karl Michael Höferl" userId="544d2ce1-0a3b-4706-9dfd-c6d69d0e3c8e" providerId="ADAL" clId="{B04FCD4C-EE42-4220-B876-88AF8041CDC4}" dt="2025-01-10T19:44:42.987" v="502" actId="27636"/>
        <pc:sldMkLst>
          <pc:docMk/>
          <pc:sldMk cId="1222934905" sldId="629"/>
        </pc:sldMkLst>
        <pc:spChg chg="mod">
          <ac:chgData name="Karl Michael Höferl" userId="544d2ce1-0a3b-4706-9dfd-c6d69d0e3c8e" providerId="ADAL" clId="{B04FCD4C-EE42-4220-B876-88AF8041CDC4}" dt="2025-01-10T19:43:57.978" v="498"/>
          <ac:spMkLst>
            <pc:docMk/>
            <pc:sldMk cId="1222934905" sldId="629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44:42.987" v="502" actId="27636"/>
          <ac:spMkLst>
            <pc:docMk/>
            <pc:sldMk cId="1222934905" sldId="629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45" v="213" actId="790"/>
          <ac:spMkLst>
            <pc:docMk/>
            <pc:sldMk cId="1222934905" sldId="629"/>
            <ac:spMk id="4" creationId="{00000000-0000-0000-0000-000000000000}"/>
          </ac:spMkLst>
        </pc:spChg>
        <pc:grpChg chg="mod">
          <ac:chgData name="Karl Michael Höferl" userId="544d2ce1-0a3b-4706-9dfd-c6d69d0e3c8e" providerId="ADAL" clId="{B04FCD4C-EE42-4220-B876-88AF8041CDC4}" dt="2025-01-10T19:44:09.055" v="500" actId="1076"/>
          <ac:grpSpMkLst>
            <pc:docMk/>
            <pc:sldMk cId="1222934905" sldId="629"/>
            <ac:grpSpMk id="6" creationId="{00000000-0000-0000-0000-000000000000}"/>
          </ac:grpSpMkLst>
        </pc:grpChg>
      </pc:sldChg>
      <pc:sldChg chg="modSp mod">
        <pc:chgData name="Karl Michael Höferl" userId="544d2ce1-0a3b-4706-9dfd-c6d69d0e3c8e" providerId="ADAL" clId="{B04FCD4C-EE42-4220-B876-88AF8041CDC4}" dt="2025-01-10T19:46:58.013" v="565" actId="1076"/>
        <pc:sldMkLst>
          <pc:docMk/>
          <pc:sldMk cId="4211527210" sldId="630"/>
        </pc:sldMkLst>
        <pc:spChg chg="mod">
          <ac:chgData name="Karl Michael Höferl" userId="544d2ce1-0a3b-4706-9dfd-c6d69d0e3c8e" providerId="ADAL" clId="{B04FCD4C-EE42-4220-B876-88AF8041CDC4}" dt="2025-01-10T19:45:09.351" v="503" actId="20577"/>
          <ac:spMkLst>
            <pc:docMk/>
            <pc:sldMk cId="4211527210" sldId="630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46:09.194" v="556"/>
          <ac:spMkLst>
            <pc:docMk/>
            <pc:sldMk cId="4211527210" sldId="630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46:58.013" v="565" actId="1076"/>
          <ac:spMkLst>
            <pc:docMk/>
            <pc:sldMk cId="4211527210" sldId="630"/>
            <ac:spMk id="6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49" v="216" actId="790"/>
          <ac:spMkLst>
            <pc:docMk/>
            <pc:sldMk cId="4211527210" sldId="630"/>
            <ac:spMk id="7" creationId="{00000000-0000-0000-0000-000000000000}"/>
          </ac:spMkLst>
        </pc:spChg>
        <pc:grpChg chg="mod">
          <ac:chgData name="Karl Michael Höferl" userId="544d2ce1-0a3b-4706-9dfd-c6d69d0e3c8e" providerId="ADAL" clId="{B04FCD4C-EE42-4220-B876-88AF8041CDC4}" dt="2025-01-10T19:46:58.013" v="565" actId="1076"/>
          <ac:grpSpMkLst>
            <pc:docMk/>
            <pc:sldMk cId="4211527210" sldId="630"/>
            <ac:grpSpMk id="8" creationId="{00000000-0000-0000-0000-000000000000}"/>
          </ac:grpSpMkLst>
        </pc:grpChg>
        <pc:picChg chg="mod">
          <ac:chgData name="Karl Michael Höferl" userId="544d2ce1-0a3b-4706-9dfd-c6d69d0e3c8e" providerId="ADAL" clId="{B04FCD4C-EE42-4220-B876-88AF8041CDC4}" dt="2025-01-10T19:46:58.013" v="565" actId="1076"/>
          <ac:picMkLst>
            <pc:docMk/>
            <pc:sldMk cId="4211527210" sldId="630"/>
            <ac:picMk id="5" creationId="{00000000-0000-0000-0000-000000000000}"/>
          </ac:picMkLst>
        </pc:picChg>
      </pc:sldChg>
      <pc:sldChg chg="modSp mod">
        <pc:chgData name="Karl Michael Höferl" userId="544d2ce1-0a3b-4706-9dfd-c6d69d0e3c8e" providerId="ADAL" clId="{B04FCD4C-EE42-4220-B876-88AF8041CDC4}" dt="2025-01-10T19:47:45.915" v="583" actId="1076"/>
        <pc:sldMkLst>
          <pc:docMk/>
          <pc:sldMk cId="2060620295" sldId="631"/>
        </pc:sldMkLst>
        <pc:spChg chg="mod">
          <ac:chgData name="Karl Michael Höferl" userId="544d2ce1-0a3b-4706-9dfd-c6d69d0e3c8e" providerId="ADAL" clId="{B04FCD4C-EE42-4220-B876-88AF8041CDC4}" dt="2025-01-10T19:47:12.417" v="566" actId="20577"/>
          <ac:spMkLst>
            <pc:docMk/>
            <pc:sldMk cId="2060620295" sldId="631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47:39.334" v="582"/>
          <ac:spMkLst>
            <pc:docMk/>
            <pc:sldMk cId="2060620295" sldId="631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54" v="219" actId="790"/>
          <ac:spMkLst>
            <pc:docMk/>
            <pc:sldMk cId="2060620295" sldId="631"/>
            <ac:spMk id="5" creationId="{00000000-0000-0000-0000-000000000000}"/>
          </ac:spMkLst>
        </pc:spChg>
        <pc:picChg chg="mod">
          <ac:chgData name="Karl Michael Höferl" userId="544d2ce1-0a3b-4706-9dfd-c6d69d0e3c8e" providerId="ADAL" clId="{B04FCD4C-EE42-4220-B876-88AF8041CDC4}" dt="2025-01-10T19:47:45.915" v="583" actId="1076"/>
          <ac:picMkLst>
            <pc:docMk/>
            <pc:sldMk cId="2060620295" sldId="631"/>
            <ac:picMk id="13314" creationId="{00000000-0000-0000-0000-000000000000}"/>
          </ac:picMkLst>
        </pc:picChg>
      </pc:sldChg>
      <pc:sldChg chg="delSp modSp mod modAnim">
        <pc:chgData name="Karl Michael Höferl" userId="544d2ce1-0a3b-4706-9dfd-c6d69d0e3c8e" providerId="ADAL" clId="{B04FCD4C-EE42-4220-B876-88AF8041CDC4}" dt="2025-01-10T19:52:11.582" v="655" actId="20577"/>
        <pc:sldMkLst>
          <pc:docMk/>
          <pc:sldMk cId="4110671857" sldId="633"/>
        </pc:sldMkLst>
        <pc:spChg chg="mod">
          <ac:chgData name="Karl Michael Höferl" userId="544d2ce1-0a3b-4706-9dfd-c6d69d0e3c8e" providerId="ADAL" clId="{B04FCD4C-EE42-4220-B876-88AF8041CDC4}" dt="2025-01-10T19:51:57.152" v="642" actId="20577"/>
          <ac:spMkLst>
            <pc:docMk/>
            <pc:sldMk cId="4110671857" sldId="633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52:11.582" v="655" actId="20577"/>
          <ac:spMkLst>
            <pc:docMk/>
            <pc:sldMk cId="4110671857" sldId="633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59" v="222" actId="790"/>
          <ac:spMkLst>
            <pc:docMk/>
            <pc:sldMk cId="4110671857" sldId="633"/>
            <ac:spMk id="6" creationId="{00000000-0000-0000-0000-000000000000}"/>
          </ac:spMkLst>
        </pc:spChg>
        <pc:picChg chg="mod">
          <ac:chgData name="Karl Michael Höferl" userId="544d2ce1-0a3b-4706-9dfd-c6d69d0e3c8e" providerId="ADAL" clId="{B04FCD4C-EE42-4220-B876-88AF8041CDC4}" dt="2025-01-10T19:51:51.265" v="640"/>
          <ac:picMkLst>
            <pc:docMk/>
            <pc:sldMk cId="4110671857" sldId="633"/>
            <ac:picMk id="5" creationId="{00000000-0000-0000-0000-000000000000}"/>
          </ac:picMkLst>
        </pc:picChg>
      </pc:sldChg>
      <pc:sldChg chg="modSp mod modAnim">
        <pc:chgData name="Karl Michael Höferl" userId="544d2ce1-0a3b-4706-9dfd-c6d69d0e3c8e" providerId="ADAL" clId="{B04FCD4C-EE42-4220-B876-88AF8041CDC4}" dt="2025-01-10T19:54:37.750" v="705" actId="20577"/>
        <pc:sldMkLst>
          <pc:docMk/>
          <pc:sldMk cId="2574334919" sldId="634"/>
        </pc:sldMkLst>
        <pc:spChg chg="mod">
          <ac:chgData name="Karl Michael Höferl" userId="544d2ce1-0a3b-4706-9dfd-c6d69d0e3c8e" providerId="ADAL" clId="{B04FCD4C-EE42-4220-B876-88AF8041CDC4}" dt="2025-01-10T19:54:37.750" v="705" actId="20577"/>
          <ac:spMkLst>
            <pc:docMk/>
            <pc:sldMk cId="2574334919" sldId="634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54:20.347" v="690" actId="20577"/>
          <ac:spMkLst>
            <pc:docMk/>
            <pc:sldMk cId="2574334919" sldId="634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63" v="226" actId="790"/>
          <ac:spMkLst>
            <pc:docMk/>
            <pc:sldMk cId="2574334919" sldId="634"/>
            <ac:spMk id="5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62" v="225" actId="790"/>
          <ac:spMkLst>
            <pc:docMk/>
            <pc:sldMk cId="2574334919" sldId="634"/>
            <ac:spMk id="6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20:05:23.824" v="785" actId="113"/>
        <pc:sldMkLst>
          <pc:docMk/>
          <pc:sldMk cId="1120453714" sldId="635"/>
        </pc:sldMkLst>
        <pc:spChg chg="mod">
          <ac:chgData name="Karl Michael Höferl" userId="544d2ce1-0a3b-4706-9dfd-c6d69d0e3c8e" providerId="ADAL" clId="{B04FCD4C-EE42-4220-B876-88AF8041CDC4}" dt="2025-01-10T19:29:18.764" v="227" actId="790"/>
          <ac:spMkLst>
            <pc:docMk/>
            <pc:sldMk cId="1120453714" sldId="635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69" v="229" actId="790"/>
          <ac:spMkLst>
            <pc:docMk/>
            <pc:sldMk cId="1120453714" sldId="635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70" v="230" actId="790"/>
          <ac:spMkLst>
            <pc:docMk/>
            <pc:sldMk cId="1120453714" sldId="635"/>
            <ac:spMk id="5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70" v="231"/>
          <ac:spMkLst>
            <pc:docMk/>
            <pc:sldMk cId="1120453714" sldId="635"/>
            <ac:spMk id="6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20:05:23.824" v="785" actId="113"/>
          <ac:spMkLst>
            <pc:docMk/>
            <pc:sldMk cId="1120453714" sldId="635"/>
            <ac:spMk id="7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20:06:10.636" v="787" actId="113"/>
        <pc:sldMkLst>
          <pc:docMk/>
          <pc:sldMk cId="1017184792" sldId="636"/>
        </pc:sldMkLst>
        <pc:spChg chg="mod">
          <ac:chgData name="Karl Michael Höferl" userId="544d2ce1-0a3b-4706-9dfd-c6d69d0e3c8e" providerId="ADAL" clId="{B04FCD4C-EE42-4220-B876-88AF8041CDC4}" dt="2025-01-10T19:29:18.771" v="232" actId="790"/>
          <ac:spMkLst>
            <pc:docMk/>
            <pc:sldMk cId="1017184792" sldId="636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20:06:10.636" v="787" actId="113"/>
          <ac:spMkLst>
            <pc:docMk/>
            <pc:sldMk cId="1017184792" sldId="636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75" v="234" actId="790"/>
          <ac:spMkLst>
            <pc:docMk/>
            <pc:sldMk cId="1017184792" sldId="636"/>
            <ac:spMk id="6" creationId="{00000000-0000-0000-0000-000000000000}"/>
          </ac:spMkLst>
        </pc:spChg>
      </pc:sldChg>
      <pc:sldChg chg="modSp mod">
        <pc:chgData name="Karl Michael Höferl" userId="544d2ce1-0a3b-4706-9dfd-c6d69d0e3c8e" providerId="ADAL" clId="{B04FCD4C-EE42-4220-B876-88AF8041CDC4}" dt="2025-01-10T20:06:46.013" v="837" actId="1038"/>
        <pc:sldMkLst>
          <pc:docMk/>
          <pc:sldMk cId="60668439" sldId="637"/>
        </pc:sldMkLst>
        <pc:spChg chg="mod">
          <ac:chgData name="Karl Michael Höferl" userId="544d2ce1-0a3b-4706-9dfd-c6d69d0e3c8e" providerId="ADAL" clId="{B04FCD4C-EE42-4220-B876-88AF8041CDC4}" dt="2025-01-10T19:29:18.776" v="235" actId="790"/>
          <ac:spMkLst>
            <pc:docMk/>
            <pc:sldMk cId="60668439" sldId="637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20:06:40.986" v="829" actId="20577"/>
          <ac:spMkLst>
            <pc:docMk/>
            <pc:sldMk cId="60668439" sldId="637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80" v="237" actId="790"/>
          <ac:spMkLst>
            <pc:docMk/>
            <pc:sldMk cId="60668439" sldId="637"/>
            <ac:spMk id="6" creationId="{00000000-0000-0000-0000-000000000000}"/>
          </ac:spMkLst>
        </pc:spChg>
        <pc:picChg chg="mod">
          <ac:chgData name="Karl Michael Höferl" userId="544d2ce1-0a3b-4706-9dfd-c6d69d0e3c8e" providerId="ADAL" clId="{B04FCD4C-EE42-4220-B876-88AF8041CDC4}" dt="2025-01-10T20:06:46.013" v="837" actId="1038"/>
          <ac:picMkLst>
            <pc:docMk/>
            <pc:sldMk cId="60668439" sldId="637"/>
            <ac:picMk id="7" creationId="{00000000-0000-0000-0000-000000000000}"/>
          </ac:picMkLst>
        </pc:picChg>
      </pc:sldChg>
      <pc:sldChg chg="modSp mod">
        <pc:chgData name="Karl Michael Höferl" userId="544d2ce1-0a3b-4706-9dfd-c6d69d0e3c8e" providerId="ADAL" clId="{B04FCD4C-EE42-4220-B876-88AF8041CDC4}" dt="2025-01-10T20:07:09.594" v="838" actId="113"/>
        <pc:sldMkLst>
          <pc:docMk/>
          <pc:sldMk cId="3988255285" sldId="638"/>
        </pc:sldMkLst>
        <pc:spChg chg="mod">
          <ac:chgData name="Karl Michael Höferl" userId="544d2ce1-0a3b-4706-9dfd-c6d69d0e3c8e" providerId="ADAL" clId="{B04FCD4C-EE42-4220-B876-88AF8041CDC4}" dt="2025-01-10T19:29:18.781" v="238" actId="790"/>
          <ac:spMkLst>
            <pc:docMk/>
            <pc:sldMk cId="3988255285" sldId="638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20:07:09.594" v="838" actId="113"/>
          <ac:spMkLst>
            <pc:docMk/>
            <pc:sldMk cId="3988255285" sldId="638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85" v="240" actId="790"/>
          <ac:spMkLst>
            <pc:docMk/>
            <pc:sldMk cId="3988255285" sldId="638"/>
            <ac:spMk id="7" creationId="{00000000-0000-0000-0000-000000000000}"/>
          </ac:spMkLst>
        </pc:spChg>
      </pc:sldChg>
      <pc:sldChg chg="modSp del mod">
        <pc:chgData name="Karl Michael Höferl" userId="544d2ce1-0a3b-4706-9dfd-c6d69d0e3c8e" providerId="ADAL" clId="{B04FCD4C-EE42-4220-B876-88AF8041CDC4}" dt="2025-01-10T19:39:51.871" v="403" actId="47"/>
        <pc:sldMkLst>
          <pc:docMk/>
          <pc:sldMk cId="3487595998" sldId="642"/>
        </pc:sldMkLst>
      </pc:sldChg>
      <pc:sldChg chg="modSp mod">
        <pc:chgData name="Karl Michael Höferl" userId="544d2ce1-0a3b-4706-9dfd-c6d69d0e3c8e" providerId="ADAL" clId="{B04FCD4C-EE42-4220-B876-88AF8041CDC4}" dt="2025-01-10T19:41:57.544" v="442" actId="1035"/>
        <pc:sldMkLst>
          <pc:docMk/>
          <pc:sldMk cId="1288525316" sldId="643"/>
        </pc:sldMkLst>
        <pc:spChg chg="mod">
          <ac:chgData name="Karl Michael Höferl" userId="544d2ce1-0a3b-4706-9dfd-c6d69d0e3c8e" providerId="ADAL" clId="{B04FCD4C-EE42-4220-B876-88AF8041CDC4}" dt="2025-01-10T19:41:48.966" v="436" actId="20577"/>
          <ac:spMkLst>
            <pc:docMk/>
            <pc:sldMk cId="1288525316" sldId="643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731" v="204" actId="790"/>
          <ac:spMkLst>
            <pc:docMk/>
            <pc:sldMk cId="1288525316" sldId="643"/>
            <ac:spMk id="4" creationId="{00000000-0000-0000-0000-000000000000}"/>
          </ac:spMkLst>
        </pc:spChg>
        <pc:picChg chg="mod">
          <ac:chgData name="Karl Michael Höferl" userId="544d2ce1-0a3b-4706-9dfd-c6d69d0e3c8e" providerId="ADAL" clId="{B04FCD4C-EE42-4220-B876-88AF8041CDC4}" dt="2025-01-10T19:41:57.544" v="442" actId="1035"/>
          <ac:picMkLst>
            <pc:docMk/>
            <pc:sldMk cId="1288525316" sldId="643"/>
            <ac:picMk id="11266" creationId="{00000000-0000-0000-0000-000000000000}"/>
          </ac:picMkLst>
        </pc:picChg>
      </pc:sldChg>
      <pc:sldChg chg="del">
        <pc:chgData name="Karl Michael Höferl" userId="544d2ce1-0a3b-4706-9dfd-c6d69d0e3c8e" providerId="ADAL" clId="{B04FCD4C-EE42-4220-B876-88AF8041CDC4}" dt="2025-01-10T19:24:13.851" v="2" actId="47"/>
        <pc:sldMkLst>
          <pc:docMk/>
          <pc:sldMk cId="3504969742" sldId="645"/>
        </pc:sldMkLst>
      </pc:sldChg>
      <pc:sldChg chg="del">
        <pc:chgData name="Karl Michael Höferl" userId="544d2ce1-0a3b-4706-9dfd-c6d69d0e3c8e" providerId="ADAL" clId="{B04FCD4C-EE42-4220-B876-88AF8041CDC4}" dt="2025-01-10T19:24:15.252" v="3" actId="47"/>
        <pc:sldMkLst>
          <pc:docMk/>
          <pc:sldMk cId="3650784152" sldId="646"/>
        </pc:sldMkLst>
      </pc:sldChg>
      <pc:sldChg chg="modSp mod">
        <pc:chgData name="Karl Michael Höferl" userId="544d2ce1-0a3b-4706-9dfd-c6d69d0e3c8e" providerId="ADAL" clId="{B04FCD4C-EE42-4220-B876-88AF8041CDC4}" dt="2025-01-10T19:29:18.565" v="94" actId="790"/>
        <pc:sldMkLst>
          <pc:docMk/>
          <pc:sldMk cId="1996031943" sldId="694"/>
        </pc:sldMkLst>
        <pc:spChg chg="mod">
          <ac:chgData name="Karl Michael Höferl" userId="544d2ce1-0a3b-4706-9dfd-c6d69d0e3c8e" providerId="ADAL" clId="{B04FCD4C-EE42-4220-B876-88AF8041CDC4}" dt="2025-01-10T19:29:18.561" v="91" actId="790"/>
          <ac:spMkLst>
            <pc:docMk/>
            <pc:sldMk cId="1996031943" sldId="694"/>
            <ac:spMk id="6" creationId="{F7BFE1C4-5571-3596-1435-D417A8EBDE8D}"/>
          </ac:spMkLst>
        </pc:spChg>
        <pc:spChg chg="mod">
          <ac:chgData name="Karl Michael Höferl" userId="544d2ce1-0a3b-4706-9dfd-c6d69d0e3c8e" providerId="ADAL" clId="{B04FCD4C-EE42-4220-B876-88AF8041CDC4}" dt="2025-01-10T19:29:18.562" v="92" actId="790"/>
          <ac:spMkLst>
            <pc:docMk/>
            <pc:sldMk cId="1996031943" sldId="694"/>
            <ac:spMk id="7" creationId="{D5A7CACB-9B73-607B-6D1E-4082D98991CB}"/>
          </ac:spMkLst>
        </pc:spChg>
        <pc:spChg chg="mod">
          <ac:chgData name="Karl Michael Höferl" userId="544d2ce1-0a3b-4706-9dfd-c6d69d0e3c8e" providerId="ADAL" clId="{B04FCD4C-EE42-4220-B876-88AF8041CDC4}" dt="2025-01-10T19:29:18.564" v="93" actId="790"/>
          <ac:spMkLst>
            <pc:docMk/>
            <pc:sldMk cId="1996031943" sldId="694"/>
            <ac:spMk id="8" creationId="{3D51F318-614F-3E68-4525-CA26503A64CA}"/>
          </ac:spMkLst>
        </pc:spChg>
        <pc:spChg chg="mod">
          <ac:chgData name="Karl Michael Höferl" userId="544d2ce1-0a3b-4706-9dfd-c6d69d0e3c8e" providerId="ADAL" clId="{B04FCD4C-EE42-4220-B876-88AF8041CDC4}" dt="2025-01-10T19:29:18.565" v="94" actId="790"/>
          <ac:spMkLst>
            <pc:docMk/>
            <pc:sldMk cId="1996031943" sldId="694"/>
            <ac:spMk id="10" creationId="{6BA4E074-B34E-F025-C38F-CDA7C78E63AB}"/>
          </ac:spMkLst>
        </pc:spChg>
      </pc:sldChg>
      <pc:sldChg chg="modSp mod">
        <pc:chgData name="Karl Michael Höferl" userId="544d2ce1-0a3b-4706-9dfd-c6d69d0e3c8e" providerId="ADAL" clId="{B04FCD4C-EE42-4220-B876-88AF8041CDC4}" dt="2025-01-10T19:29:18.569" v="97" actId="790"/>
        <pc:sldMkLst>
          <pc:docMk/>
          <pc:sldMk cId="3433709389" sldId="695"/>
        </pc:sldMkLst>
        <pc:spChg chg="mod">
          <ac:chgData name="Karl Michael Höferl" userId="544d2ce1-0a3b-4706-9dfd-c6d69d0e3c8e" providerId="ADAL" clId="{B04FCD4C-EE42-4220-B876-88AF8041CDC4}" dt="2025-01-10T19:29:18.566" v="95" actId="790"/>
          <ac:spMkLst>
            <pc:docMk/>
            <pc:sldMk cId="3433709389" sldId="695"/>
            <ac:spMk id="2" creationId="{D4A48BAE-65B5-651F-D4F0-C6E7C8A8D353}"/>
          </ac:spMkLst>
        </pc:spChg>
        <pc:spChg chg="mod">
          <ac:chgData name="Karl Michael Höferl" userId="544d2ce1-0a3b-4706-9dfd-c6d69d0e3c8e" providerId="ADAL" clId="{B04FCD4C-EE42-4220-B876-88AF8041CDC4}" dt="2025-01-10T19:29:18.568" v="96" actId="790"/>
          <ac:spMkLst>
            <pc:docMk/>
            <pc:sldMk cId="3433709389" sldId="695"/>
            <ac:spMk id="3" creationId="{46D27B61-5772-079E-8C2B-7B8C0F462C86}"/>
          </ac:spMkLst>
        </pc:spChg>
        <pc:spChg chg="mod">
          <ac:chgData name="Karl Michael Höferl" userId="544d2ce1-0a3b-4706-9dfd-c6d69d0e3c8e" providerId="ADAL" clId="{B04FCD4C-EE42-4220-B876-88AF8041CDC4}" dt="2025-01-10T19:29:18.569" v="97" actId="790"/>
          <ac:spMkLst>
            <pc:docMk/>
            <pc:sldMk cId="3433709389" sldId="695"/>
            <ac:spMk id="4" creationId="{E7DF9B28-E2D5-5E9D-4000-337330BC4F67}"/>
          </ac:spMkLst>
        </pc:spChg>
      </pc:sldChg>
      <pc:sldChg chg="modSp add mod">
        <pc:chgData name="Karl Michael Höferl" userId="544d2ce1-0a3b-4706-9dfd-c6d69d0e3c8e" providerId="ADAL" clId="{B04FCD4C-EE42-4220-B876-88AF8041CDC4}" dt="2025-01-10T19:29:18.579" v="100" actId="790"/>
        <pc:sldMkLst>
          <pc:docMk/>
          <pc:sldMk cId="3392109885" sldId="696"/>
        </pc:sldMkLst>
        <pc:spChg chg="mod">
          <ac:chgData name="Karl Michael Höferl" userId="544d2ce1-0a3b-4706-9dfd-c6d69d0e3c8e" providerId="ADAL" clId="{B04FCD4C-EE42-4220-B876-88AF8041CDC4}" dt="2025-01-10T19:29:18.575" v="98" actId="790"/>
          <ac:spMkLst>
            <pc:docMk/>
            <pc:sldMk cId="3392109885" sldId="696"/>
            <ac:spMk id="2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577" v="99" actId="790"/>
          <ac:spMkLst>
            <pc:docMk/>
            <pc:sldMk cId="3392109885" sldId="696"/>
            <ac:spMk id="3" creationId="{00000000-0000-0000-0000-000000000000}"/>
          </ac:spMkLst>
        </pc:spChg>
        <pc:spChg chg="mod">
          <ac:chgData name="Karl Michael Höferl" userId="544d2ce1-0a3b-4706-9dfd-c6d69d0e3c8e" providerId="ADAL" clId="{B04FCD4C-EE42-4220-B876-88AF8041CDC4}" dt="2025-01-10T19:29:18.579" v="100" actId="790"/>
          <ac:spMkLst>
            <pc:docMk/>
            <pc:sldMk cId="3392109885" sldId="696"/>
            <ac:spMk id="4" creationId="{00000000-0000-0000-0000-000000000000}"/>
          </ac:spMkLst>
        </pc:spChg>
      </pc:sldChg>
      <pc:sldChg chg="modSp add del mod">
        <pc:chgData name="Karl Michael Höferl" userId="544d2ce1-0a3b-4706-9dfd-c6d69d0e3c8e" providerId="ADAL" clId="{B04FCD4C-EE42-4220-B876-88AF8041CDC4}" dt="2025-01-10T19:29:18.599" v="103" actId="790"/>
        <pc:sldMkLst>
          <pc:docMk/>
          <pc:sldMk cId="3513970796" sldId="703"/>
        </pc:sldMkLst>
        <pc:spChg chg="mod">
          <ac:chgData name="Karl Michael Höferl" userId="544d2ce1-0a3b-4706-9dfd-c6d69d0e3c8e" providerId="ADAL" clId="{B04FCD4C-EE42-4220-B876-88AF8041CDC4}" dt="2025-01-10T19:29:18.582" v="102" actId="790"/>
          <ac:spMkLst>
            <pc:docMk/>
            <pc:sldMk cId="3513970796" sldId="703"/>
            <ac:spMk id="2" creationId="{C997D1EF-4392-2959-9901-0BC510B77BEF}"/>
          </ac:spMkLst>
        </pc:spChg>
        <pc:spChg chg="mod">
          <ac:chgData name="Karl Michael Höferl" userId="544d2ce1-0a3b-4706-9dfd-c6d69d0e3c8e" providerId="ADAL" clId="{B04FCD4C-EE42-4220-B876-88AF8041CDC4}" dt="2025-01-10T19:29:18.599" v="103" actId="790"/>
          <ac:spMkLst>
            <pc:docMk/>
            <pc:sldMk cId="3513970796" sldId="703"/>
            <ac:spMk id="6" creationId="{3C494305-6E21-9A94-AC3B-17EA2452C99D}"/>
          </ac:spMkLst>
        </pc:spChg>
        <pc:spChg chg="mod">
          <ac:chgData name="Karl Michael Höferl" userId="544d2ce1-0a3b-4706-9dfd-c6d69d0e3c8e" providerId="ADAL" clId="{B04FCD4C-EE42-4220-B876-88AF8041CDC4}" dt="2025-01-10T19:29:18.580" v="101" actId="790"/>
          <ac:spMkLst>
            <pc:docMk/>
            <pc:sldMk cId="3513970796" sldId="703"/>
            <ac:spMk id="7" creationId="{1C71BE61-9295-1BC4-F364-04C4A0F80B59}"/>
          </ac:spMkLst>
        </pc:spChg>
      </pc:sldChg>
      <pc:sldChg chg="addSp modSp add mod">
        <pc:chgData name="Karl Michael Höferl" userId="544d2ce1-0a3b-4706-9dfd-c6d69d0e3c8e" providerId="ADAL" clId="{B04FCD4C-EE42-4220-B876-88AF8041CDC4}" dt="2025-01-10T19:31:36.273" v="267" actId="166"/>
        <pc:sldMkLst>
          <pc:docMk/>
          <pc:sldMk cId="3034382259" sldId="704"/>
        </pc:sldMkLst>
        <pc:spChg chg="add mod">
          <ac:chgData name="Karl Michael Höferl" userId="544d2ce1-0a3b-4706-9dfd-c6d69d0e3c8e" providerId="ADAL" clId="{B04FCD4C-EE42-4220-B876-88AF8041CDC4}" dt="2025-01-10T19:31:12.894" v="265"/>
          <ac:spMkLst>
            <pc:docMk/>
            <pc:sldMk cId="3034382259" sldId="704"/>
            <ac:spMk id="3" creationId="{F136B43C-5477-A1F4-007D-3E308E2C80E2}"/>
          </ac:spMkLst>
        </pc:spChg>
        <pc:spChg chg="add mod">
          <ac:chgData name="Karl Michael Höferl" userId="544d2ce1-0a3b-4706-9dfd-c6d69d0e3c8e" providerId="ADAL" clId="{B04FCD4C-EE42-4220-B876-88AF8041CDC4}" dt="2025-01-10T19:31:12.894" v="265"/>
          <ac:spMkLst>
            <pc:docMk/>
            <pc:sldMk cId="3034382259" sldId="704"/>
            <ac:spMk id="4" creationId="{6F9054C4-3F84-641A-5A82-C897466C05E1}"/>
          </ac:spMkLst>
        </pc:spChg>
        <pc:spChg chg="ord">
          <ac:chgData name="Karl Michael Höferl" userId="544d2ce1-0a3b-4706-9dfd-c6d69d0e3c8e" providerId="ADAL" clId="{B04FCD4C-EE42-4220-B876-88AF8041CDC4}" dt="2025-01-10T19:31:36.273" v="267" actId="166"/>
          <ac:spMkLst>
            <pc:docMk/>
            <pc:sldMk cId="3034382259" sldId="704"/>
            <ac:spMk id="6" creationId="{D4558B97-97D8-AD37-C459-04F3A0CDC838}"/>
          </ac:spMkLst>
        </pc:spChg>
        <pc:cxnChg chg="add mod">
          <ac:chgData name="Karl Michael Höferl" userId="544d2ce1-0a3b-4706-9dfd-c6d69d0e3c8e" providerId="ADAL" clId="{B04FCD4C-EE42-4220-B876-88AF8041CDC4}" dt="2025-01-10T19:31:12.894" v="265"/>
          <ac:cxnSpMkLst>
            <pc:docMk/>
            <pc:sldMk cId="3034382259" sldId="704"/>
            <ac:cxnSpMk id="9" creationId="{9F990613-6745-778C-0B3D-3B7C46CA2D36}"/>
          </ac:cxnSpMkLst>
        </pc:cxnChg>
        <pc:cxnChg chg="add mod">
          <ac:chgData name="Karl Michael Höferl" userId="544d2ce1-0a3b-4706-9dfd-c6d69d0e3c8e" providerId="ADAL" clId="{B04FCD4C-EE42-4220-B876-88AF8041CDC4}" dt="2025-01-10T19:31:12.894" v="265"/>
          <ac:cxnSpMkLst>
            <pc:docMk/>
            <pc:sldMk cId="3034382259" sldId="704"/>
            <ac:cxnSpMk id="10" creationId="{DB1964AD-BADD-9940-E5FB-51A912541629}"/>
          </ac:cxnSpMkLst>
        </pc:cxnChg>
        <pc:cxnChg chg="add mod">
          <ac:chgData name="Karl Michael Höferl" userId="544d2ce1-0a3b-4706-9dfd-c6d69d0e3c8e" providerId="ADAL" clId="{B04FCD4C-EE42-4220-B876-88AF8041CDC4}" dt="2025-01-10T19:31:12.894" v="265"/>
          <ac:cxnSpMkLst>
            <pc:docMk/>
            <pc:sldMk cId="3034382259" sldId="704"/>
            <ac:cxnSpMk id="11" creationId="{4BB2F6FE-F2A1-3675-CECB-2B717799C854}"/>
          </ac:cxnSpMkLst>
        </pc:cxnChg>
      </pc:sldChg>
      <pc:sldChg chg="addSp modSp add mod">
        <pc:chgData name="Karl Michael Höferl" userId="544d2ce1-0a3b-4706-9dfd-c6d69d0e3c8e" providerId="ADAL" clId="{B04FCD4C-EE42-4220-B876-88AF8041CDC4}" dt="2025-01-10T19:32:26.731" v="270" actId="166"/>
        <pc:sldMkLst>
          <pc:docMk/>
          <pc:sldMk cId="3033089051" sldId="705"/>
        </pc:sldMkLst>
        <pc:spChg chg="ord">
          <ac:chgData name="Karl Michael Höferl" userId="544d2ce1-0a3b-4706-9dfd-c6d69d0e3c8e" providerId="ADAL" clId="{B04FCD4C-EE42-4220-B876-88AF8041CDC4}" dt="2025-01-10T19:32:26.731" v="270" actId="166"/>
          <ac:spMkLst>
            <pc:docMk/>
            <pc:sldMk cId="3033089051" sldId="705"/>
            <ac:spMk id="6" creationId="{61A5C960-2B72-AA3C-47F7-26C6D1D3B1D8}"/>
          </ac:spMkLst>
        </pc:spChg>
        <pc:spChg chg="add mod">
          <ac:chgData name="Karl Michael Höferl" userId="544d2ce1-0a3b-4706-9dfd-c6d69d0e3c8e" providerId="ADAL" clId="{B04FCD4C-EE42-4220-B876-88AF8041CDC4}" dt="2025-01-10T19:32:20.667" v="269"/>
          <ac:spMkLst>
            <pc:docMk/>
            <pc:sldMk cId="3033089051" sldId="705"/>
            <ac:spMk id="12" creationId="{03217F8B-79C7-2AD5-344B-5EA029F940A2}"/>
          </ac:spMkLst>
        </pc:spChg>
        <pc:spChg chg="add mod">
          <ac:chgData name="Karl Michael Höferl" userId="544d2ce1-0a3b-4706-9dfd-c6d69d0e3c8e" providerId="ADAL" clId="{B04FCD4C-EE42-4220-B876-88AF8041CDC4}" dt="2025-01-10T19:32:20.667" v="269"/>
          <ac:spMkLst>
            <pc:docMk/>
            <pc:sldMk cId="3033089051" sldId="705"/>
            <ac:spMk id="13" creationId="{5BBEFF5F-A274-98C8-71C1-2FD0F67F3C23}"/>
          </ac:spMkLst>
        </pc:spChg>
        <pc:cxnChg chg="add mod">
          <ac:chgData name="Karl Michael Höferl" userId="544d2ce1-0a3b-4706-9dfd-c6d69d0e3c8e" providerId="ADAL" clId="{B04FCD4C-EE42-4220-B876-88AF8041CDC4}" dt="2025-01-10T19:32:20.667" v="269"/>
          <ac:cxnSpMkLst>
            <pc:docMk/>
            <pc:sldMk cId="3033089051" sldId="705"/>
            <ac:cxnSpMk id="14" creationId="{3F456953-3B59-C126-4EAD-43C744699448}"/>
          </ac:cxnSpMkLst>
        </pc:cxnChg>
        <pc:cxnChg chg="add mod">
          <ac:chgData name="Karl Michael Höferl" userId="544d2ce1-0a3b-4706-9dfd-c6d69d0e3c8e" providerId="ADAL" clId="{B04FCD4C-EE42-4220-B876-88AF8041CDC4}" dt="2025-01-10T19:32:20.667" v="269"/>
          <ac:cxnSpMkLst>
            <pc:docMk/>
            <pc:sldMk cId="3033089051" sldId="705"/>
            <ac:cxnSpMk id="15" creationId="{811979C6-7385-D10B-C82B-46D999F8D81F}"/>
          </ac:cxnSpMkLst>
        </pc:cxnChg>
      </pc:sldChg>
      <pc:sldChg chg="modSp add mod">
        <pc:chgData name="Karl Michael Höferl" userId="544d2ce1-0a3b-4706-9dfd-c6d69d0e3c8e" providerId="ADAL" clId="{B04FCD4C-EE42-4220-B876-88AF8041CDC4}" dt="2025-01-10T19:40:16.969" v="416" actId="20577"/>
        <pc:sldMkLst>
          <pc:docMk/>
          <pc:sldMk cId="3658793408" sldId="706"/>
        </pc:sldMkLst>
        <pc:spChg chg="mod">
          <ac:chgData name="Karl Michael Höferl" userId="544d2ce1-0a3b-4706-9dfd-c6d69d0e3c8e" providerId="ADAL" clId="{B04FCD4C-EE42-4220-B876-88AF8041CDC4}" dt="2025-01-10T19:40:16.969" v="416" actId="20577"/>
          <ac:spMkLst>
            <pc:docMk/>
            <pc:sldMk cId="3658793408" sldId="706"/>
            <ac:spMk id="7" creationId="{A946640D-7F51-55B4-D0CE-6D62A24EF916}"/>
          </ac:spMkLst>
        </pc:spChg>
      </pc:sldChg>
      <pc:sldChg chg="add">
        <pc:chgData name="Karl Michael Höferl" userId="544d2ce1-0a3b-4706-9dfd-c6d69d0e3c8e" providerId="ADAL" clId="{B04FCD4C-EE42-4220-B876-88AF8041CDC4}" dt="2025-01-10T19:39:49.910" v="402"/>
        <pc:sldMkLst>
          <pc:docMk/>
          <pc:sldMk cId="2855887837" sldId="707"/>
        </pc:sldMkLst>
      </pc:sldChg>
      <pc:sldChg chg="modSp add mod">
        <pc:chgData name="Karl Michael Höferl" userId="544d2ce1-0a3b-4706-9dfd-c6d69d0e3c8e" providerId="ADAL" clId="{B04FCD4C-EE42-4220-B876-88AF8041CDC4}" dt="2025-01-10T19:49:08.157" v="597" actId="5793"/>
        <pc:sldMkLst>
          <pc:docMk/>
          <pc:sldMk cId="372843065" sldId="708"/>
        </pc:sldMkLst>
        <pc:spChg chg="mod">
          <ac:chgData name="Karl Michael Höferl" userId="544d2ce1-0a3b-4706-9dfd-c6d69d0e3c8e" providerId="ADAL" clId="{B04FCD4C-EE42-4220-B876-88AF8041CDC4}" dt="2025-01-10T19:49:08.157" v="597" actId="5793"/>
          <ac:spMkLst>
            <pc:docMk/>
            <pc:sldMk cId="372843065" sldId="708"/>
            <ac:spMk id="7" creationId="{548B6229-3091-B83A-CB15-9EDA3005E497}"/>
          </ac:spMkLst>
        </pc:spChg>
      </pc:sldChg>
      <pc:sldChg chg="add">
        <pc:chgData name="Karl Michael Höferl" userId="544d2ce1-0a3b-4706-9dfd-c6d69d0e3c8e" providerId="ADAL" clId="{B04FCD4C-EE42-4220-B876-88AF8041CDC4}" dt="2025-01-10T19:49:01.863" v="584"/>
        <pc:sldMkLst>
          <pc:docMk/>
          <pc:sldMk cId="514537365" sldId="709"/>
        </pc:sldMkLst>
      </pc:sldChg>
      <pc:sldChg chg="add">
        <pc:chgData name="Karl Michael Höferl" userId="544d2ce1-0a3b-4706-9dfd-c6d69d0e3c8e" providerId="ADAL" clId="{B04FCD4C-EE42-4220-B876-88AF8041CDC4}" dt="2025-01-10T19:50:13.161" v="598"/>
        <pc:sldMkLst>
          <pc:docMk/>
          <pc:sldMk cId="225630342" sldId="710"/>
        </pc:sldMkLst>
      </pc:sldChg>
      <pc:sldChg chg="add">
        <pc:chgData name="Karl Michael Höferl" userId="544d2ce1-0a3b-4706-9dfd-c6d69d0e3c8e" providerId="ADAL" clId="{B04FCD4C-EE42-4220-B876-88AF8041CDC4}" dt="2025-01-10T19:50:13.161" v="598"/>
        <pc:sldMkLst>
          <pc:docMk/>
          <pc:sldMk cId="4250627087" sldId="711"/>
        </pc:sldMkLst>
      </pc:sldChg>
      <pc:sldChg chg="modSp add mod">
        <pc:chgData name="Karl Michael Höferl" userId="544d2ce1-0a3b-4706-9dfd-c6d69d0e3c8e" providerId="ADAL" clId="{B04FCD4C-EE42-4220-B876-88AF8041CDC4}" dt="2025-01-10T19:51:06.994" v="630" actId="20577"/>
        <pc:sldMkLst>
          <pc:docMk/>
          <pc:sldMk cId="1875345261" sldId="712"/>
        </pc:sldMkLst>
        <pc:spChg chg="mod">
          <ac:chgData name="Karl Michael Höferl" userId="544d2ce1-0a3b-4706-9dfd-c6d69d0e3c8e" providerId="ADAL" clId="{B04FCD4C-EE42-4220-B876-88AF8041CDC4}" dt="2025-01-10T19:51:06.994" v="630" actId="20577"/>
          <ac:spMkLst>
            <pc:docMk/>
            <pc:sldMk cId="1875345261" sldId="712"/>
            <ac:spMk id="7" creationId="{79343C3F-39BA-5181-4FD6-9F0F740F5403}"/>
          </ac:spMkLst>
        </pc:spChg>
      </pc:sldChg>
      <pc:sldChg chg="addSp delSp modSp add mod modAnim">
        <pc:chgData name="Karl Michael Höferl" userId="544d2ce1-0a3b-4706-9dfd-c6d69d0e3c8e" providerId="ADAL" clId="{B04FCD4C-EE42-4220-B876-88AF8041CDC4}" dt="2025-01-10T19:56:36.275" v="713" actId="478"/>
        <pc:sldMkLst>
          <pc:docMk/>
          <pc:sldMk cId="1164044968" sldId="713"/>
        </pc:sldMkLst>
        <pc:spChg chg="mod">
          <ac:chgData name="Karl Michael Höferl" userId="544d2ce1-0a3b-4706-9dfd-c6d69d0e3c8e" providerId="ADAL" clId="{B04FCD4C-EE42-4220-B876-88AF8041CDC4}" dt="2025-01-10T19:55:41.003" v="710" actId="20577"/>
          <ac:spMkLst>
            <pc:docMk/>
            <pc:sldMk cId="1164044968" sldId="713"/>
            <ac:spMk id="6" creationId="{C4D226D9-F809-D909-DD1A-658C758EE00F}"/>
          </ac:spMkLst>
        </pc:spChg>
        <pc:picChg chg="add mod">
          <ac:chgData name="Karl Michael Höferl" userId="544d2ce1-0a3b-4706-9dfd-c6d69d0e3c8e" providerId="ADAL" clId="{B04FCD4C-EE42-4220-B876-88AF8041CDC4}" dt="2025-01-10T19:55:01.852" v="709" actId="14100"/>
          <ac:picMkLst>
            <pc:docMk/>
            <pc:sldMk cId="1164044968" sldId="713"/>
            <ac:picMk id="1026" creationId="{656EBEE2-EC76-DF70-D0C3-95F43D0E5774}"/>
          </ac:picMkLst>
        </pc:picChg>
      </pc:sldChg>
      <pc:sldChg chg="addSp delSp modSp add ord">
        <pc:chgData name="Karl Michael Höferl" userId="544d2ce1-0a3b-4706-9dfd-c6d69d0e3c8e" providerId="ADAL" clId="{B04FCD4C-EE42-4220-B876-88AF8041CDC4}" dt="2025-01-10T19:57:04.363" v="730"/>
        <pc:sldMkLst>
          <pc:docMk/>
          <pc:sldMk cId="1261475865" sldId="714"/>
        </pc:sldMkLst>
        <pc:picChg chg="add mod">
          <ac:chgData name="Karl Michael Höferl" userId="544d2ce1-0a3b-4706-9dfd-c6d69d0e3c8e" providerId="ADAL" clId="{B04FCD4C-EE42-4220-B876-88AF8041CDC4}" dt="2025-01-10T19:56:57.335" v="726" actId="1076"/>
          <ac:picMkLst>
            <pc:docMk/>
            <pc:sldMk cId="1261475865" sldId="714"/>
            <ac:picMk id="7" creationId="{EE03DD65-087E-4D74-059D-5FEAED558DA1}"/>
          </ac:picMkLst>
        </pc:picChg>
      </pc:sldChg>
      <pc:sldChg chg="addSp delSp modSp add mod">
        <pc:chgData name="Karl Michael Höferl" userId="544d2ce1-0a3b-4706-9dfd-c6d69d0e3c8e" providerId="ADAL" clId="{B04FCD4C-EE42-4220-B876-88AF8041CDC4}" dt="2025-01-10T20:04:22.714" v="756" actId="20577"/>
        <pc:sldMkLst>
          <pc:docMk/>
          <pc:sldMk cId="3628919776" sldId="715"/>
        </pc:sldMkLst>
        <pc:spChg chg="mod">
          <ac:chgData name="Karl Michael Höferl" userId="544d2ce1-0a3b-4706-9dfd-c6d69d0e3c8e" providerId="ADAL" clId="{B04FCD4C-EE42-4220-B876-88AF8041CDC4}" dt="2025-01-10T19:57:21.360" v="743" actId="20577"/>
          <ac:spMkLst>
            <pc:docMk/>
            <pc:sldMk cId="3628919776" sldId="715"/>
            <ac:spMk id="2" creationId="{F2D56002-6DCC-EB5B-0CC4-7EF73A8EBFDD}"/>
          </ac:spMkLst>
        </pc:spChg>
        <pc:spChg chg="add mod">
          <ac:chgData name="Karl Michael Höferl" userId="544d2ce1-0a3b-4706-9dfd-c6d69d0e3c8e" providerId="ADAL" clId="{B04FCD4C-EE42-4220-B876-88AF8041CDC4}" dt="2025-01-10T20:02:55.319" v="744" actId="478"/>
          <ac:spMkLst>
            <pc:docMk/>
            <pc:sldMk cId="3628919776" sldId="715"/>
            <ac:spMk id="3" creationId="{48DC4671-DC6E-65A9-273B-F478C3C811A1}"/>
          </ac:spMkLst>
        </pc:spChg>
        <pc:spChg chg="mod">
          <ac:chgData name="Karl Michael Höferl" userId="544d2ce1-0a3b-4706-9dfd-c6d69d0e3c8e" providerId="ADAL" clId="{B04FCD4C-EE42-4220-B876-88AF8041CDC4}" dt="2025-01-10T20:04:22.714" v="756" actId="20577"/>
          <ac:spMkLst>
            <pc:docMk/>
            <pc:sldMk cId="3628919776" sldId="715"/>
            <ac:spMk id="6" creationId="{9702ECF4-6151-0F06-D61C-02389AFB3F8E}"/>
          </ac:spMkLst>
        </pc:spChg>
        <pc:picChg chg="add mod">
          <ac:chgData name="Karl Michael Höferl" userId="544d2ce1-0a3b-4706-9dfd-c6d69d0e3c8e" providerId="ADAL" clId="{B04FCD4C-EE42-4220-B876-88AF8041CDC4}" dt="2025-01-10T20:03:50.331" v="755" actId="1076"/>
          <ac:picMkLst>
            <pc:docMk/>
            <pc:sldMk cId="3628919776" sldId="715"/>
            <ac:picMk id="3074" creationId="{4188DB33-9F86-6027-6130-019D9C428086}"/>
          </ac:picMkLst>
        </pc:picChg>
      </pc:sldChg>
      <pc:sldChg chg="addSp delSp modSp new mod">
        <pc:chgData name="Karl Michael Höferl" userId="544d2ce1-0a3b-4706-9dfd-c6d69d0e3c8e" providerId="ADAL" clId="{B04FCD4C-EE42-4220-B876-88AF8041CDC4}" dt="2025-01-25T07:56:13.020" v="850" actId="20577"/>
        <pc:sldMkLst>
          <pc:docMk/>
          <pc:sldMk cId="1772947817" sldId="716"/>
        </pc:sldMkLst>
        <pc:spChg chg="mod">
          <ac:chgData name="Karl Michael Höferl" userId="544d2ce1-0a3b-4706-9dfd-c6d69d0e3c8e" providerId="ADAL" clId="{B04FCD4C-EE42-4220-B876-88AF8041CDC4}" dt="2025-01-25T07:55:52.136" v="841"/>
          <ac:spMkLst>
            <pc:docMk/>
            <pc:sldMk cId="1772947817" sldId="716"/>
            <ac:spMk id="2" creationId="{AD007F6A-6203-9139-E9E0-37B0A383ADA3}"/>
          </ac:spMkLst>
        </pc:spChg>
        <pc:spChg chg="del">
          <ac:chgData name="Karl Michael Höferl" userId="544d2ce1-0a3b-4706-9dfd-c6d69d0e3c8e" providerId="ADAL" clId="{B04FCD4C-EE42-4220-B876-88AF8041CDC4}" dt="2025-01-25T07:55:45.952" v="840" actId="22"/>
          <ac:spMkLst>
            <pc:docMk/>
            <pc:sldMk cId="1772947817" sldId="716"/>
            <ac:spMk id="3" creationId="{D8523FC7-9D53-002B-A934-967A0491108E}"/>
          </ac:spMkLst>
        </pc:spChg>
        <pc:spChg chg="mod">
          <ac:chgData name="Karl Michael Höferl" userId="544d2ce1-0a3b-4706-9dfd-c6d69d0e3c8e" providerId="ADAL" clId="{B04FCD4C-EE42-4220-B876-88AF8041CDC4}" dt="2025-01-25T07:56:13.020" v="850" actId="20577"/>
          <ac:spMkLst>
            <pc:docMk/>
            <pc:sldMk cId="1772947817" sldId="716"/>
            <ac:spMk id="4" creationId="{2A268873-97BC-A67B-5794-9231DE4104FC}"/>
          </ac:spMkLst>
        </pc:spChg>
        <pc:picChg chg="add mod ord">
          <ac:chgData name="Karl Michael Höferl" userId="544d2ce1-0a3b-4706-9dfd-c6d69d0e3c8e" providerId="ADAL" clId="{B04FCD4C-EE42-4220-B876-88AF8041CDC4}" dt="2025-01-25T07:56:02.546" v="849" actId="1076"/>
          <ac:picMkLst>
            <pc:docMk/>
            <pc:sldMk cId="1772947817" sldId="716"/>
            <ac:picMk id="6" creationId="{9FD35465-56C2-D89B-978F-1EE280CB0B61}"/>
          </ac:picMkLst>
        </pc:picChg>
      </pc:sldChg>
      <pc:sldChg chg="add del">
        <pc:chgData name="Karl Michael Höferl" userId="544d2ce1-0a3b-4706-9dfd-c6d69d0e3c8e" providerId="ADAL" clId="{B04FCD4C-EE42-4220-B876-88AF8041CDC4}" dt="2025-01-10T20:02:57.759" v="746"/>
        <pc:sldMkLst>
          <pc:docMk/>
          <pc:sldMk cId="3299992987" sldId="716"/>
        </pc:sldMkLst>
      </pc:sldChg>
    </pc:docChg>
  </pc:docChgLst>
  <pc:docChgLst>
    <pc:chgData name="Karl Michael Höferl" userId="544d2ce1-0a3b-4706-9dfd-c6d69d0e3c8e" providerId="ADAL" clId="{CEF4FABC-29DB-428B-93ED-55D660A3F6E5}"/>
    <pc:docChg chg="undo redo custSel addSld delSld modSld modMainMaster delSection modSection modNotesMaster">
      <pc:chgData name="Karl Michael Höferl" userId="544d2ce1-0a3b-4706-9dfd-c6d69d0e3c8e" providerId="ADAL" clId="{CEF4FABC-29DB-428B-93ED-55D660A3F6E5}" dt="2025-01-09T19:22:36.411" v="250" actId="20577"/>
      <pc:docMkLst>
        <pc:docMk/>
      </pc:docMkLst>
      <pc:sldChg chg="addSp delSp modSp add del mod setBg">
        <pc:chgData name="Karl Michael Höferl" userId="544d2ce1-0a3b-4706-9dfd-c6d69d0e3c8e" providerId="ADAL" clId="{CEF4FABC-29DB-428B-93ED-55D660A3F6E5}" dt="2025-01-09T19:22:36.411" v="250" actId="20577"/>
        <pc:sldMkLst>
          <pc:docMk/>
          <pc:sldMk cId="3849336080" sldId="257"/>
        </pc:sldMkLst>
        <pc:spChg chg="mod">
          <ac:chgData name="Karl Michael Höferl" userId="544d2ce1-0a3b-4706-9dfd-c6d69d0e3c8e" providerId="ADAL" clId="{CEF4FABC-29DB-428B-93ED-55D660A3F6E5}" dt="2025-01-09T19:10:08.267" v="42" actId="404"/>
          <ac:spMkLst>
            <pc:docMk/>
            <pc:sldMk cId="3849336080" sldId="257"/>
            <ac:spMk id="2" creationId="{E5AE54A1-B407-0FAF-EF5E-00BBCFE38EED}"/>
          </ac:spMkLst>
        </pc:spChg>
        <pc:spChg chg="mod">
          <ac:chgData name="Karl Michael Höferl" userId="544d2ce1-0a3b-4706-9dfd-c6d69d0e3c8e" providerId="ADAL" clId="{CEF4FABC-29DB-428B-93ED-55D660A3F6E5}" dt="2025-01-09T19:22:36.411" v="250" actId="20577"/>
          <ac:spMkLst>
            <pc:docMk/>
            <pc:sldMk cId="3849336080" sldId="257"/>
            <ac:spMk id="14" creationId="{A09609F1-6EA7-6EA9-92EC-AE0AF88F0A9E}"/>
          </ac:spMkLst>
        </pc:spChg>
        <pc:spChg chg="mod">
          <ac:chgData name="Karl Michael Höferl" userId="544d2ce1-0a3b-4706-9dfd-c6d69d0e3c8e" providerId="ADAL" clId="{CEF4FABC-29DB-428B-93ED-55D660A3F6E5}" dt="2025-01-09T19:07:50.844" v="21" actId="27636"/>
          <ac:spMkLst>
            <pc:docMk/>
            <pc:sldMk cId="3849336080" sldId="257"/>
            <ac:spMk id="18" creationId="{8A7C6AC3-7594-83B2-4B1C-C50B903A78D6}"/>
          </ac:spMkLst>
        </pc:spChg>
      </pc:sldChg>
      <pc:sldChg chg="del modNotes">
        <pc:chgData name="Karl Michael Höferl" userId="544d2ce1-0a3b-4706-9dfd-c6d69d0e3c8e" providerId="ADAL" clId="{CEF4FABC-29DB-428B-93ED-55D660A3F6E5}" dt="2025-01-09T19:09:58.142" v="39" actId="47"/>
        <pc:sldMkLst>
          <pc:docMk/>
          <pc:sldMk cId="3431743954" sldId="540"/>
        </pc:sldMkLst>
      </pc:sldChg>
      <pc:sldChg chg="del">
        <pc:chgData name="Karl Michael Höferl" userId="544d2ce1-0a3b-4706-9dfd-c6d69d0e3c8e" providerId="ADAL" clId="{CEF4FABC-29DB-428B-93ED-55D660A3F6E5}" dt="2025-01-09T19:01:11.958" v="7" actId="18676"/>
        <pc:sldMkLst>
          <pc:docMk/>
          <pc:sldMk cId="2849738651" sldId="542"/>
        </pc:sldMkLst>
      </pc:sldChg>
      <pc:sldChg chg="del">
        <pc:chgData name="Karl Michael Höferl" userId="544d2ce1-0a3b-4706-9dfd-c6d69d0e3c8e" providerId="ADAL" clId="{CEF4FABC-29DB-428B-93ED-55D660A3F6E5}" dt="2025-01-09T19:01:09.649" v="6" actId="18676"/>
        <pc:sldMkLst>
          <pc:docMk/>
          <pc:sldMk cId="4121813439" sldId="543"/>
        </pc:sldMkLst>
      </pc:sldChg>
      <pc:sldChg chg="del">
        <pc:chgData name="Karl Michael Höferl" userId="544d2ce1-0a3b-4706-9dfd-c6d69d0e3c8e" providerId="ADAL" clId="{CEF4FABC-29DB-428B-93ED-55D660A3F6E5}" dt="2025-01-09T19:01:11.958" v="7" actId="18676"/>
        <pc:sldMkLst>
          <pc:docMk/>
          <pc:sldMk cId="1740371501" sldId="547"/>
        </pc:sldMkLst>
      </pc:sldChg>
      <pc:sldChg chg="del">
        <pc:chgData name="Karl Michael Höferl" userId="544d2ce1-0a3b-4706-9dfd-c6d69d0e3c8e" providerId="ADAL" clId="{CEF4FABC-29DB-428B-93ED-55D660A3F6E5}" dt="2025-01-09T19:01:09.649" v="6" actId="18676"/>
        <pc:sldMkLst>
          <pc:docMk/>
          <pc:sldMk cId="3535476629" sldId="549"/>
        </pc:sldMkLst>
      </pc:sldChg>
      <pc:sldChg chg="del">
        <pc:chgData name="Karl Michael Höferl" userId="544d2ce1-0a3b-4706-9dfd-c6d69d0e3c8e" providerId="ADAL" clId="{CEF4FABC-29DB-428B-93ED-55D660A3F6E5}" dt="2025-01-09T19:01:09.649" v="6" actId="18676"/>
        <pc:sldMkLst>
          <pc:docMk/>
          <pc:sldMk cId="229555415" sldId="550"/>
        </pc:sldMkLst>
      </pc:sldChg>
      <pc:sldChg chg="del">
        <pc:chgData name="Karl Michael Höferl" userId="544d2ce1-0a3b-4706-9dfd-c6d69d0e3c8e" providerId="ADAL" clId="{CEF4FABC-29DB-428B-93ED-55D660A3F6E5}" dt="2025-01-09T19:01:09.649" v="6" actId="18676"/>
        <pc:sldMkLst>
          <pc:docMk/>
          <pc:sldMk cId="3474532643" sldId="553"/>
        </pc:sldMkLst>
      </pc:sldChg>
      <pc:sldChg chg="del">
        <pc:chgData name="Karl Michael Höferl" userId="544d2ce1-0a3b-4706-9dfd-c6d69d0e3c8e" providerId="ADAL" clId="{CEF4FABC-29DB-428B-93ED-55D660A3F6E5}" dt="2025-01-09T19:01:09.649" v="6" actId="18676"/>
        <pc:sldMkLst>
          <pc:docMk/>
          <pc:sldMk cId="2108262511" sldId="554"/>
        </pc:sldMkLst>
      </pc:sldChg>
      <pc:sldChg chg="del">
        <pc:chgData name="Karl Michael Höferl" userId="544d2ce1-0a3b-4706-9dfd-c6d69d0e3c8e" providerId="ADAL" clId="{CEF4FABC-29DB-428B-93ED-55D660A3F6E5}" dt="2025-01-09T19:01:14.858" v="8" actId="18676"/>
        <pc:sldMkLst>
          <pc:docMk/>
          <pc:sldMk cId="4032764279" sldId="555"/>
        </pc:sldMkLst>
      </pc:sldChg>
      <pc:sldChg chg="del">
        <pc:chgData name="Karl Michael Höferl" userId="544d2ce1-0a3b-4706-9dfd-c6d69d0e3c8e" providerId="ADAL" clId="{CEF4FABC-29DB-428B-93ED-55D660A3F6E5}" dt="2025-01-09T19:01:11.958" v="7" actId="18676"/>
        <pc:sldMkLst>
          <pc:docMk/>
          <pc:sldMk cId="3597724401" sldId="556"/>
        </pc:sldMkLst>
      </pc:sldChg>
      <pc:sldChg chg="del">
        <pc:chgData name="Karl Michael Höferl" userId="544d2ce1-0a3b-4706-9dfd-c6d69d0e3c8e" providerId="ADAL" clId="{CEF4FABC-29DB-428B-93ED-55D660A3F6E5}" dt="2025-01-09T19:01:14.858" v="8" actId="18676"/>
        <pc:sldMkLst>
          <pc:docMk/>
          <pc:sldMk cId="1748863337" sldId="557"/>
        </pc:sldMkLst>
      </pc:sldChg>
      <pc:sldChg chg="del">
        <pc:chgData name="Karl Michael Höferl" userId="544d2ce1-0a3b-4706-9dfd-c6d69d0e3c8e" providerId="ADAL" clId="{CEF4FABC-29DB-428B-93ED-55D660A3F6E5}" dt="2025-01-09T19:01:11.958" v="7" actId="18676"/>
        <pc:sldMkLst>
          <pc:docMk/>
          <pc:sldMk cId="1677242615" sldId="558"/>
        </pc:sldMkLst>
      </pc:sldChg>
      <pc:sldChg chg="del">
        <pc:chgData name="Karl Michael Höferl" userId="544d2ce1-0a3b-4706-9dfd-c6d69d0e3c8e" providerId="ADAL" clId="{CEF4FABC-29DB-428B-93ED-55D660A3F6E5}" dt="2025-01-09T19:01:17.008" v="9" actId="18676"/>
        <pc:sldMkLst>
          <pc:docMk/>
          <pc:sldMk cId="2982904709" sldId="560"/>
        </pc:sldMkLst>
      </pc:sldChg>
      <pc:sldChg chg="del">
        <pc:chgData name="Karl Michael Höferl" userId="544d2ce1-0a3b-4706-9dfd-c6d69d0e3c8e" providerId="ADAL" clId="{CEF4FABC-29DB-428B-93ED-55D660A3F6E5}" dt="2025-01-09T19:01:17.008" v="9" actId="18676"/>
        <pc:sldMkLst>
          <pc:docMk/>
          <pc:sldMk cId="1184219774" sldId="562"/>
        </pc:sldMkLst>
      </pc:sldChg>
      <pc:sldChg chg="del">
        <pc:chgData name="Karl Michael Höferl" userId="544d2ce1-0a3b-4706-9dfd-c6d69d0e3c8e" providerId="ADAL" clId="{CEF4FABC-29DB-428B-93ED-55D660A3F6E5}" dt="2025-01-09T19:01:11.958" v="7" actId="18676"/>
        <pc:sldMkLst>
          <pc:docMk/>
          <pc:sldMk cId="1502608741" sldId="568"/>
        </pc:sldMkLst>
      </pc:sldChg>
      <pc:sldChg chg="del">
        <pc:chgData name="Karl Michael Höferl" userId="544d2ce1-0a3b-4706-9dfd-c6d69d0e3c8e" providerId="ADAL" clId="{CEF4FABC-29DB-428B-93ED-55D660A3F6E5}" dt="2025-01-09T19:01:11.958" v="7" actId="18676"/>
        <pc:sldMkLst>
          <pc:docMk/>
          <pc:sldMk cId="1123433450" sldId="569"/>
        </pc:sldMkLst>
      </pc:sldChg>
      <pc:sldChg chg="del">
        <pc:chgData name="Karl Michael Höferl" userId="544d2ce1-0a3b-4706-9dfd-c6d69d0e3c8e" providerId="ADAL" clId="{CEF4FABC-29DB-428B-93ED-55D660A3F6E5}" dt="2025-01-09T19:01:11.958" v="7" actId="18676"/>
        <pc:sldMkLst>
          <pc:docMk/>
          <pc:sldMk cId="4183969769" sldId="570"/>
        </pc:sldMkLst>
      </pc:sldChg>
      <pc:sldChg chg="del">
        <pc:chgData name="Karl Michael Höferl" userId="544d2ce1-0a3b-4706-9dfd-c6d69d0e3c8e" providerId="ADAL" clId="{CEF4FABC-29DB-428B-93ED-55D660A3F6E5}" dt="2025-01-09T19:01:14.858" v="8" actId="18676"/>
        <pc:sldMkLst>
          <pc:docMk/>
          <pc:sldMk cId="786719170" sldId="575"/>
        </pc:sldMkLst>
      </pc:sldChg>
      <pc:sldChg chg="del">
        <pc:chgData name="Karl Michael Höferl" userId="544d2ce1-0a3b-4706-9dfd-c6d69d0e3c8e" providerId="ADAL" clId="{CEF4FABC-29DB-428B-93ED-55D660A3F6E5}" dt="2025-01-09T19:01:17.008" v="9" actId="18676"/>
        <pc:sldMkLst>
          <pc:docMk/>
          <pc:sldMk cId="3192195840" sldId="587"/>
        </pc:sldMkLst>
      </pc:sldChg>
      <pc:sldChg chg="del">
        <pc:chgData name="Karl Michael Höferl" userId="544d2ce1-0a3b-4706-9dfd-c6d69d0e3c8e" providerId="ADAL" clId="{CEF4FABC-29DB-428B-93ED-55D660A3F6E5}" dt="2025-01-09T19:01:09.649" v="6" actId="18676"/>
        <pc:sldMkLst>
          <pc:docMk/>
          <pc:sldMk cId="3430321744" sldId="589"/>
        </pc:sldMkLst>
      </pc:sldChg>
      <pc:sldChg chg="del">
        <pc:chgData name="Karl Michael Höferl" userId="544d2ce1-0a3b-4706-9dfd-c6d69d0e3c8e" providerId="ADAL" clId="{CEF4FABC-29DB-428B-93ED-55D660A3F6E5}" dt="2025-01-09T19:01:17.008" v="9" actId="18676"/>
        <pc:sldMkLst>
          <pc:docMk/>
          <pc:sldMk cId="157159203" sldId="596"/>
        </pc:sldMkLst>
      </pc:sldChg>
      <pc:sldChg chg="del">
        <pc:chgData name="Karl Michael Höferl" userId="544d2ce1-0a3b-4706-9dfd-c6d69d0e3c8e" providerId="ADAL" clId="{CEF4FABC-29DB-428B-93ED-55D660A3F6E5}" dt="2025-01-09T19:01:17.008" v="9" actId="18676"/>
        <pc:sldMkLst>
          <pc:docMk/>
          <pc:sldMk cId="1038090291" sldId="598"/>
        </pc:sldMkLst>
      </pc:sldChg>
      <pc:sldChg chg="del">
        <pc:chgData name="Karl Michael Höferl" userId="544d2ce1-0a3b-4706-9dfd-c6d69d0e3c8e" providerId="ADAL" clId="{CEF4FABC-29DB-428B-93ED-55D660A3F6E5}" dt="2025-01-09T19:01:17.008" v="9" actId="18676"/>
        <pc:sldMkLst>
          <pc:docMk/>
          <pc:sldMk cId="3261396154" sldId="599"/>
        </pc:sldMkLst>
      </pc:sldChg>
      <pc:sldChg chg="del">
        <pc:chgData name="Karl Michael Höferl" userId="544d2ce1-0a3b-4706-9dfd-c6d69d0e3c8e" providerId="ADAL" clId="{CEF4FABC-29DB-428B-93ED-55D660A3F6E5}" dt="2025-01-09T19:01:06.825" v="5" actId="18676"/>
        <pc:sldMkLst>
          <pc:docMk/>
          <pc:sldMk cId="3632419833" sldId="600"/>
        </pc:sldMkLst>
      </pc:sldChg>
      <pc:sldChg chg="del">
        <pc:chgData name="Karl Michael Höferl" userId="544d2ce1-0a3b-4706-9dfd-c6d69d0e3c8e" providerId="ADAL" clId="{CEF4FABC-29DB-428B-93ED-55D660A3F6E5}" dt="2025-01-09T19:01:06.825" v="5" actId="18676"/>
        <pc:sldMkLst>
          <pc:docMk/>
          <pc:sldMk cId="398936042" sldId="602"/>
        </pc:sldMkLst>
      </pc:sldChg>
      <pc:sldChg chg="add del">
        <pc:chgData name="Karl Michael Höferl" userId="544d2ce1-0a3b-4706-9dfd-c6d69d0e3c8e" providerId="ADAL" clId="{CEF4FABC-29DB-428B-93ED-55D660A3F6E5}" dt="2025-01-09T19:04:12.020" v="12" actId="47"/>
        <pc:sldMkLst>
          <pc:docMk/>
          <pc:sldMk cId="2608592968" sldId="603"/>
        </pc:sldMkLst>
      </pc:sldChg>
      <pc:sldChg chg="del">
        <pc:chgData name="Karl Michael Höferl" userId="544d2ce1-0a3b-4706-9dfd-c6d69d0e3c8e" providerId="ADAL" clId="{CEF4FABC-29DB-428B-93ED-55D660A3F6E5}" dt="2025-01-09T19:01:14.858" v="8" actId="18676"/>
        <pc:sldMkLst>
          <pc:docMk/>
          <pc:sldMk cId="3817417460" sldId="603"/>
        </pc:sldMkLst>
      </pc:sldChg>
      <pc:sldChg chg="del">
        <pc:chgData name="Karl Michael Höferl" userId="544d2ce1-0a3b-4706-9dfd-c6d69d0e3c8e" providerId="ADAL" clId="{CEF4FABC-29DB-428B-93ED-55D660A3F6E5}" dt="2025-01-09T19:01:06.825" v="5" actId="18676"/>
        <pc:sldMkLst>
          <pc:docMk/>
          <pc:sldMk cId="1032561866" sldId="604"/>
        </pc:sldMkLst>
      </pc:sldChg>
      <pc:sldChg chg="del">
        <pc:chgData name="Karl Michael Höferl" userId="544d2ce1-0a3b-4706-9dfd-c6d69d0e3c8e" providerId="ADAL" clId="{CEF4FABC-29DB-428B-93ED-55D660A3F6E5}" dt="2025-01-09T19:01:09.649" v="6" actId="18676"/>
        <pc:sldMkLst>
          <pc:docMk/>
          <pc:sldMk cId="3665343867" sldId="605"/>
        </pc:sldMkLst>
      </pc:sldChg>
      <pc:sldChg chg="del">
        <pc:chgData name="Karl Michael Höferl" userId="544d2ce1-0a3b-4706-9dfd-c6d69d0e3c8e" providerId="ADAL" clId="{CEF4FABC-29DB-428B-93ED-55D660A3F6E5}" dt="2025-01-09T19:01:09.649" v="6" actId="18676"/>
        <pc:sldMkLst>
          <pc:docMk/>
          <pc:sldMk cId="2646832594" sldId="606"/>
        </pc:sldMkLst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2017494313" sldId="608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2017494313" sldId="608"/>
            <ac:spMk id="6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2017494313" sldId="608"/>
            <ac:spMk id="7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2017494313" sldId="608"/>
            <ac:spMk id="8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2017494313" sldId="608"/>
            <ac:spMk id="9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2017494313" sldId="608"/>
            <ac:spMk id="10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2017494313" sldId="608"/>
            <ac:spMk id="11" creationId="{00000000-0000-0000-0000-000000000000}"/>
          </ac:spMkLst>
        </pc:spChg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2017494313" sldId="608"/>
            <ac:picMk id="5" creationId="{00000000-0000-0000-0000-000000000000}"/>
          </ac:picMkLst>
        </pc:pic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3289971863" sldId="609"/>
        </pc:sldMkLst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3289971863" sldId="609"/>
            <ac:picMk id="3074" creationId="{00000000-0000-0000-0000-000000000000}"/>
          </ac:picMkLst>
        </pc:pic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3495740928" sldId="610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495740928" sldId="610"/>
            <ac:spMk id="5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495740928" sldId="610"/>
            <ac:spMk id="6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495740928" sldId="610"/>
            <ac:spMk id="7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495740928" sldId="610"/>
            <ac:spMk id="30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495740928" sldId="610"/>
            <ac:spMk id="60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495740928" sldId="610"/>
            <ac:spMk id="61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495740928" sldId="610"/>
            <ac:spMk id="62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495740928" sldId="610"/>
            <ac:spMk id="65" creationId="{00000000-0000-0000-0000-000000000000}"/>
          </ac:spMkLst>
        </pc:spChg>
        <pc:cxnChg chg="mod">
          <ac:chgData name="Karl Michael Höferl" userId="544d2ce1-0a3b-4706-9dfd-c6d69d0e3c8e" providerId="ADAL" clId="{CEF4FABC-29DB-428B-93ED-55D660A3F6E5}" dt="2025-01-09T19:06:43.646" v="18"/>
          <ac:cxnSpMkLst>
            <pc:docMk/>
            <pc:sldMk cId="3495740928" sldId="610"/>
            <ac:cxnSpMk id="39" creationId="{00000000-0000-0000-0000-000000000000}"/>
          </ac:cxnSpMkLst>
        </pc:cxnChg>
        <pc:cxnChg chg="mod">
          <ac:chgData name="Karl Michael Höferl" userId="544d2ce1-0a3b-4706-9dfd-c6d69d0e3c8e" providerId="ADAL" clId="{CEF4FABC-29DB-428B-93ED-55D660A3F6E5}" dt="2025-01-09T19:06:43.646" v="18"/>
          <ac:cxnSpMkLst>
            <pc:docMk/>
            <pc:sldMk cId="3495740928" sldId="610"/>
            <ac:cxnSpMk id="41" creationId="{00000000-0000-0000-0000-000000000000}"/>
          </ac:cxnSpMkLst>
        </pc:cxnChg>
        <pc:cxnChg chg="mod">
          <ac:chgData name="Karl Michael Höferl" userId="544d2ce1-0a3b-4706-9dfd-c6d69d0e3c8e" providerId="ADAL" clId="{CEF4FABC-29DB-428B-93ED-55D660A3F6E5}" dt="2025-01-09T19:06:43.646" v="18"/>
          <ac:cxnSpMkLst>
            <pc:docMk/>
            <pc:sldMk cId="3495740928" sldId="610"/>
            <ac:cxnSpMk id="64" creationId="{00000000-0000-0000-0000-000000000000}"/>
          </ac:cxnSpMkLst>
        </pc:cxn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3465131166" sldId="611"/>
        </pc:sldMkLst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3102157029" sldId="612"/>
        </pc:sldMkLst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2233305881" sldId="613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2233305881" sldId="613"/>
            <ac:spMk id="7" creationId="{00000000-0000-0000-0000-000000000000}"/>
          </ac:spMkLst>
        </pc:spChg>
      </pc:sldChg>
      <pc:sldChg chg="del">
        <pc:chgData name="Karl Michael Höferl" userId="544d2ce1-0a3b-4706-9dfd-c6d69d0e3c8e" providerId="ADAL" clId="{CEF4FABC-29DB-428B-93ED-55D660A3F6E5}" dt="2025-01-09T19:00:54.627" v="0" actId="18676"/>
        <pc:sldMkLst>
          <pc:docMk/>
          <pc:sldMk cId="1736121939" sldId="614"/>
        </pc:sldMkLst>
      </pc:sldChg>
      <pc:sldChg chg="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3842802533" sldId="614"/>
        </pc:sldMkLst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1477432271" sldId="615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1477432271" sldId="615"/>
            <ac:spMk id="3" creationId="{00000000-0000-0000-0000-000000000000}"/>
          </ac:spMkLst>
        </pc:sp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977347371" sldId="618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977347371" sldId="618"/>
            <ac:spMk id="5" creationId="{00000000-0000-0000-0000-000000000000}"/>
          </ac:spMkLst>
        </pc:spChg>
      </pc:sldChg>
      <pc:sldChg chg="modSp add mod modNotes">
        <pc:chgData name="Karl Michael Höferl" userId="544d2ce1-0a3b-4706-9dfd-c6d69d0e3c8e" providerId="ADAL" clId="{CEF4FABC-29DB-428B-93ED-55D660A3F6E5}" dt="2025-01-09T19:07:51.120" v="22" actId="27636"/>
        <pc:sldMkLst>
          <pc:docMk/>
          <pc:sldMk cId="1220629947" sldId="619"/>
        </pc:sldMkLst>
        <pc:spChg chg="mod">
          <ac:chgData name="Karl Michael Höferl" userId="544d2ce1-0a3b-4706-9dfd-c6d69d0e3c8e" providerId="ADAL" clId="{CEF4FABC-29DB-428B-93ED-55D660A3F6E5}" dt="2025-01-09T19:07:51.120" v="22" actId="27636"/>
          <ac:spMkLst>
            <pc:docMk/>
            <pc:sldMk cId="1220629947" sldId="619"/>
            <ac:spMk id="4" creationId="{00000000-0000-0000-0000-000000000000}"/>
          </ac:spMkLst>
        </pc:spChg>
      </pc:sldChg>
      <pc:sldChg chg="modSp add mod modNotes">
        <pc:chgData name="Karl Michael Höferl" userId="544d2ce1-0a3b-4706-9dfd-c6d69d0e3c8e" providerId="ADAL" clId="{CEF4FABC-29DB-428B-93ED-55D660A3F6E5}" dt="2025-01-09T19:07:51.133" v="23" actId="27636"/>
        <pc:sldMkLst>
          <pc:docMk/>
          <pc:sldMk cId="3898763156" sldId="620"/>
        </pc:sldMkLst>
        <pc:spChg chg="mod">
          <ac:chgData name="Karl Michael Höferl" userId="544d2ce1-0a3b-4706-9dfd-c6d69d0e3c8e" providerId="ADAL" clId="{CEF4FABC-29DB-428B-93ED-55D660A3F6E5}" dt="2025-01-09T19:07:51.133" v="23" actId="27636"/>
          <ac:spMkLst>
            <pc:docMk/>
            <pc:sldMk cId="3898763156" sldId="620"/>
            <ac:spMk id="4" creationId="{00000000-0000-0000-0000-000000000000}"/>
          </ac:spMkLst>
        </pc:spChg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3898763156" sldId="620"/>
            <ac:picMk id="9218" creationId="{00000000-0000-0000-0000-000000000000}"/>
          </ac:picMkLst>
        </pc:pic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68294744" sldId="621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68294744" sldId="621"/>
            <ac:spMk id="10244" creationId="{00000000-0000-0000-0000-000000000000}"/>
          </ac:spMkLst>
        </pc:spChg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68294744" sldId="621"/>
            <ac:picMk id="10242" creationId="{00000000-0000-0000-0000-000000000000}"/>
          </ac:picMkLst>
        </pc:pic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302505523" sldId="622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02505523" sldId="622"/>
            <ac:spMk id="670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02505523" sldId="622"/>
            <ac:spMk id="677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02505523" sldId="622"/>
            <ac:spMk id="678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02505523" sldId="622"/>
            <ac:spMk id="679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02505523" sldId="622"/>
            <ac:spMk id="680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302505523" sldId="622"/>
            <ac:spMk id="10244" creationId="{00000000-0000-0000-0000-000000000000}"/>
          </ac:spMkLst>
        </pc:spChg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302505523" sldId="622"/>
            <ac:picMk id="10242" creationId="{00000000-0000-0000-0000-000000000000}"/>
          </ac:picMkLst>
        </pc:picChg>
      </pc:sldChg>
      <pc:sldChg chg="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1599950283" sldId="623"/>
        </pc:sldMkLst>
      </pc:sldChg>
      <pc:sldChg chg="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502001765" sldId="624"/>
        </pc:sldMkLst>
      </pc:sldChg>
      <pc:sldChg chg="add modAnim modNotes">
        <pc:chgData name="Karl Michael Höferl" userId="544d2ce1-0a3b-4706-9dfd-c6d69d0e3c8e" providerId="ADAL" clId="{CEF4FABC-29DB-428B-93ED-55D660A3F6E5}" dt="2025-01-09T19:06:43.646" v="18"/>
        <pc:sldMkLst>
          <pc:docMk/>
          <pc:sldMk cId="2248519657" sldId="626"/>
        </pc:sldMkLst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1158535991" sldId="627"/>
        </pc:sldMkLst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1158535991" sldId="627"/>
            <ac:picMk id="6" creationId="{00000000-0000-0000-0000-000000000000}"/>
          </ac:picMkLst>
        </pc:pic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2972140239" sldId="628"/>
        </pc:sldMkLst>
        <pc:grpChg chg="mod">
          <ac:chgData name="Karl Michael Höferl" userId="544d2ce1-0a3b-4706-9dfd-c6d69d0e3c8e" providerId="ADAL" clId="{CEF4FABC-29DB-428B-93ED-55D660A3F6E5}" dt="2025-01-09T19:06:43.646" v="18"/>
          <ac:grpSpMkLst>
            <pc:docMk/>
            <pc:sldMk cId="2972140239" sldId="628"/>
            <ac:grpSpMk id="5" creationId="{00000000-0000-0000-0000-000000000000}"/>
          </ac:grpSpMkLst>
        </pc:grpChg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2972140239" sldId="628"/>
            <ac:picMk id="12290" creationId="{00000000-0000-0000-0000-000000000000}"/>
          </ac:picMkLst>
        </pc:picChg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2972140239" sldId="628"/>
            <ac:picMk id="12291" creationId="{00000000-0000-0000-0000-000000000000}"/>
          </ac:picMkLst>
        </pc:pic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1222934905" sldId="629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1222934905" sldId="629"/>
            <ac:spMk id="5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1222934905" sldId="629"/>
            <ac:spMk id="9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1222934905" sldId="629"/>
            <ac:spMk id="10" creationId="{00000000-0000-0000-0000-000000000000}"/>
          </ac:spMkLst>
        </pc:spChg>
        <pc:grpChg chg="mod">
          <ac:chgData name="Karl Michael Höferl" userId="544d2ce1-0a3b-4706-9dfd-c6d69d0e3c8e" providerId="ADAL" clId="{CEF4FABC-29DB-428B-93ED-55D660A3F6E5}" dt="2025-01-09T19:06:43.646" v="18"/>
          <ac:grpSpMkLst>
            <pc:docMk/>
            <pc:sldMk cId="1222934905" sldId="629"/>
            <ac:grpSpMk id="6" creationId="{00000000-0000-0000-0000-000000000000}"/>
          </ac:grpSpMkLst>
        </pc:grpChg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1222934905" sldId="629"/>
            <ac:picMk id="7" creationId="{00000000-0000-0000-0000-000000000000}"/>
          </ac:picMkLst>
        </pc:pic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4211527210" sldId="630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4211527210" sldId="630"/>
            <ac:spMk id="6" creationId="{00000000-0000-0000-0000-000000000000}"/>
          </ac:spMkLst>
        </pc:spChg>
        <pc:grpChg chg="mod">
          <ac:chgData name="Karl Michael Höferl" userId="544d2ce1-0a3b-4706-9dfd-c6d69d0e3c8e" providerId="ADAL" clId="{CEF4FABC-29DB-428B-93ED-55D660A3F6E5}" dt="2025-01-09T19:06:43.646" v="18"/>
          <ac:grpSpMkLst>
            <pc:docMk/>
            <pc:sldMk cId="4211527210" sldId="630"/>
            <ac:grpSpMk id="8" creationId="{00000000-0000-0000-0000-000000000000}"/>
          </ac:grpSpMkLst>
        </pc:grpChg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4211527210" sldId="630"/>
            <ac:picMk id="5" creationId="{00000000-0000-0000-0000-000000000000}"/>
          </ac:picMkLst>
        </pc:picChg>
      </pc:sldChg>
      <pc:sldChg chg="modSp add modAnim modNotes">
        <pc:chgData name="Karl Michael Höferl" userId="544d2ce1-0a3b-4706-9dfd-c6d69d0e3c8e" providerId="ADAL" clId="{CEF4FABC-29DB-428B-93ED-55D660A3F6E5}" dt="2025-01-09T19:06:43.646" v="18"/>
        <pc:sldMkLst>
          <pc:docMk/>
          <pc:sldMk cId="2060620295" sldId="631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2060620295" sldId="631"/>
            <ac:spMk id="3" creationId="{00000000-0000-0000-0000-000000000000}"/>
          </ac:spMkLst>
        </pc:spChg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2060620295" sldId="631"/>
            <ac:picMk id="13314" creationId="{00000000-0000-0000-0000-000000000000}"/>
          </ac:picMkLst>
        </pc:pic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4110671857" sldId="633"/>
        </pc:sldMkLst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4110671857" sldId="633"/>
            <ac:picMk id="5" creationId="{00000000-0000-0000-0000-000000000000}"/>
          </ac:picMkLst>
        </pc:pic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2574334919" sldId="634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2574334919" sldId="634"/>
            <ac:spMk id="5" creationId="{00000000-0000-0000-0000-000000000000}"/>
          </ac:spMkLst>
        </pc:sp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1120453714" sldId="635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1120453714" sldId="635"/>
            <ac:spMk id="5" creationId="{00000000-0000-0000-0000-000000000000}"/>
          </ac:spMkLst>
        </pc:spChg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1120453714" sldId="635"/>
            <ac:spMk id="6" creationId="{00000000-0000-0000-0000-000000000000}"/>
          </ac:spMkLst>
        </pc:spChg>
      </pc:sldChg>
      <pc:sldChg chg="modSp add modAnim modNotes">
        <pc:chgData name="Karl Michael Höferl" userId="544d2ce1-0a3b-4706-9dfd-c6d69d0e3c8e" providerId="ADAL" clId="{CEF4FABC-29DB-428B-93ED-55D660A3F6E5}" dt="2025-01-09T19:06:43.646" v="18"/>
        <pc:sldMkLst>
          <pc:docMk/>
          <pc:sldMk cId="1017184792" sldId="636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1017184792" sldId="636"/>
            <ac:spMk id="3" creationId="{00000000-0000-0000-0000-000000000000}"/>
          </ac:spMkLst>
        </pc:spChg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1017184792" sldId="636"/>
            <ac:picMk id="7" creationId="{00000000-0000-0000-0000-000000000000}"/>
          </ac:picMkLst>
        </pc:pic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60668439" sldId="637"/>
        </pc:sldMkLst>
        <pc:spChg chg="mod">
          <ac:chgData name="Karl Michael Höferl" userId="544d2ce1-0a3b-4706-9dfd-c6d69d0e3c8e" providerId="ADAL" clId="{CEF4FABC-29DB-428B-93ED-55D660A3F6E5}" dt="2025-01-09T19:06:43.646" v="18"/>
          <ac:spMkLst>
            <pc:docMk/>
            <pc:sldMk cId="60668439" sldId="637"/>
            <ac:spMk id="3" creationId="{00000000-0000-0000-0000-000000000000}"/>
          </ac:spMkLst>
        </pc:spChg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60668439" sldId="637"/>
            <ac:picMk id="7" creationId="{00000000-0000-0000-0000-000000000000}"/>
          </ac:picMkLst>
        </pc:picChg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3988255285" sldId="638"/>
        </pc:sldMkLst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3988255285" sldId="638"/>
            <ac:picMk id="5" creationId="{00000000-0000-0000-0000-000000000000}"/>
          </ac:picMkLst>
        </pc:picChg>
      </pc:sldChg>
      <pc:sldChg chg="add del">
        <pc:chgData name="Karl Michael Höferl" userId="544d2ce1-0a3b-4706-9dfd-c6d69d0e3c8e" providerId="ADAL" clId="{CEF4FABC-29DB-428B-93ED-55D660A3F6E5}" dt="2025-01-09T19:04:34.789" v="13" actId="47"/>
        <pc:sldMkLst>
          <pc:docMk/>
          <pc:sldMk cId="2149035659" sldId="640"/>
        </pc:sldMkLst>
      </pc:sldChg>
      <pc:sldChg chg="add del">
        <pc:chgData name="Karl Michael Höferl" userId="544d2ce1-0a3b-4706-9dfd-c6d69d0e3c8e" providerId="ADAL" clId="{CEF4FABC-29DB-428B-93ED-55D660A3F6E5}" dt="2025-01-09T19:04:34.789" v="13" actId="47"/>
        <pc:sldMkLst>
          <pc:docMk/>
          <pc:sldMk cId="3137464621" sldId="641"/>
        </pc:sldMkLst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3487595998" sldId="642"/>
        </pc:sldMkLst>
      </pc:sldChg>
      <pc:sldChg chg="modSp add modNotes">
        <pc:chgData name="Karl Michael Höferl" userId="544d2ce1-0a3b-4706-9dfd-c6d69d0e3c8e" providerId="ADAL" clId="{CEF4FABC-29DB-428B-93ED-55D660A3F6E5}" dt="2025-01-09T19:06:43.646" v="18"/>
        <pc:sldMkLst>
          <pc:docMk/>
          <pc:sldMk cId="1288525316" sldId="643"/>
        </pc:sldMkLst>
        <pc:picChg chg="mod">
          <ac:chgData name="Karl Michael Höferl" userId="544d2ce1-0a3b-4706-9dfd-c6d69d0e3c8e" providerId="ADAL" clId="{CEF4FABC-29DB-428B-93ED-55D660A3F6E5}" dt="2025-01-09T19:06:43.646" v="18"/>
          <ac:picMkLst>
            <pc:docMk/>
            <pc:sldMk cId="1288525316" sldId="643"/>
            <ac:picMk id="11266" creationId="{00000000-0000-0000-0000-000000000000}"/>
          </ac:picMkLst>
        </pc:picChg>
      </pc:sldChg>
      <pc:sldChg chg="modSp modNotes">
        <pc:chgData name="Karl Michael Höferl" userId="544d2ce1-0a3b-4706-9dfd-c6d69d0e3c8e" providerId="ADAL" clId="{CEF4FABC-29DB-428B-93ED-55D660A3F6E5}" dt="2025-01-09T19:06:43.646" v="18"/>
        <pc:sldMkLst>
          <pc:docMk/>
          <pc:sldMk cId="3504969742" sldId="645"/>
        </pc:sldMkLst>
      </pc:sldChg>
      <pc:sldChg chg="modSp modNotes">
        <pc:chgData name="Karl Michael Höferl" userId="544d2ce1-0a3b-4706-9dfd-c6d69d0e3c8e" providerId="ADAL" clId="{CEF4FABC-29DB-428B-93ED-55D660A3F6E5}" dt="2025-01-09T19:06:43.646" v="18"/>
        <pc:sldMkLst>
          <pc:docMk/>
          <pc:sldMk cId="3650784152" sldId="646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799276417" sldId="653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2603599221" sldId="654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331620967" sldId="655"/>
        </pc:sldMkLst>
      </pc:sldChg>
      <pc:sldChg chg="del">
        <pc:chgData name="Karl Michael Höferl" userId="544d2ce1-0a3b-4706-9dfd-c6d69d0e3c8e" providerId="ADAL" clId="{CEF4FABC-29DB-428B-93ED-55D660A3F6E5}" dt="2025-01-09T19:00:57.652" v="1" actId="18676"/>
        <pc:sldMkLst>
          <pc:docMk/>
          <pc:sldMk cId="3391544377" sldId="656"/>
        </pc:sldMkLst>
      </pc:sldChg>
      <pc:sldChg chg="del">
        <pc:chgData name="Karl Michael Höferl" userId="544d2ce1-0a3b-4706-9dfd-c6d69d0e3c8e" providerId="ADAL" clId="{CEF4FABC-29DB-428B-93ED-55D660A3F6E5}" dt="2025-01-09T19:00:57.652" v="1" actId="18676"/>
        <pc:sldMkLst>
          <pc:docMk/>
          <pc:sldMk cId="2651460360" sldId="657"/>
        </pc:sldMkLst>
      </pc:sldChg>
      <pc:sldChg chg="del">
        <pc:chgData name="Karl Michael Höferl" userId="544d2ce1-0a3b-4706-9dfd-c6d69d0e3c8e" providerId="ADAL" clId="{CEF4FABC-29DB-428B-93ED-55D660A3F6E5}" dt="2025-01-09T19:00:59.918" v="2" actId="18676"/>
        <pc:sldMkLst>
          <pc:docMk/>
          <pc:sldMk cId="2239660721" sldId="658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3809935332" sldId="659"/>
        </pc:sldMkLst>
      </pc:sldChg>
      <pc:sldChg chg="del">
        <pc:chgData name="Karl Michael Höferl" userId="544d2ce1-0a3b-4706-9dfd-c6d69d0e3c8e" providerId="ADAL" clId="{CEF4FABC-29DB-428B-93ED-55D660A3F6E5}" dt="2025-01-09T19:00:59.918" v="2" actId="18676"/>
        <pc:sldMkLst>
          <pc:docMk/>
          <pc:sldMk cId="3905965595" sldId="660"/>
        </pc:sldMkLst>
      </pc:sldChg>
      <pc:sldChg chg="del">
        <pc:chgData name="Karl Michael Höferl" userId="544d2ce1-0a3b-4706-9dfd-c6d69d0e3c8e" providerId="ADAL" clId="{CEF4FABC-29DB-428B-93ED-55D660A3F6E5}" dt="2025-01-09T19:00:59.918" v="2" actId="18676"/>
        <pc:sldMkLst>
          <pc:docMk/>
          <pc:sldMk cId="2719461493" sldId="661"/>
        </pc:sldMkLst>
      </pc:sldChg>
      <pc:sldChg chg="del">
        <pc:chgData name="Karl Michael Höferl" userId="544d2ce1-0a3b-4706-9dfd-c6d69d0e3c8e" providerId="ADAL" clId="{CEF4FABC-29DB-428B-93ED-55D660A3F6E5}" dt="2025-01-09T19:00:59.918" v="2" actId="18676"/>
        <pc:sldMkLst>
          <pc:docMk/>
          <pc:sldMk cId="892365433" sldId="662"/>
        </pc:sldMkLst>
      </pc:sldChg>
      <pc:sldChg chg="del">
        <pc:chgData name="Karl Michael Höferl" userId="544d2ce1-0a3b-4706-9dfd-c6d69d0e3c8e" providerId="ADAL" clId="{CEF4FABC-29DB-428B-93ED-55D660A3F6E5}" dt="2025-01-09T19:00:59.918" v="2" actId="18676"/>
        <pc:sldMkLst>
          <pc:docMk/>
          <pc:sldMk cId="3280523143" sldId="663"/>
        </pc:sldMkLst>
      </pc:sldChg>
      <pc:sldChg chg="del">
        <pc:chgData name="Karl Michael Höferl" userId="544d2ce1-0a3b-4706-9dfd-c6d69d0e3c8e" providerId="ADAL" clId="{CEF4FABC-29DB-428B-93ED-55D660A3F6E5}" dt="2025-01-09T19:00:59.918" v="2" actId="18676"/>
        <pc:sldMkLst>
          <pc:docMk/>
          <pc:sldMk cId="2249300480" sldId="664"/>
        </pc:sldMkLst>
      </pc:sldChg>
      <pc:sldChg chg="del">
        <pc:chgData name="Karl Michael Höferl" userId="544d2ce1-0a3b-4706-9dfd-c6d69d0e3c8e" providerId="ADAL" clId="{CEF4FABC-29DB-428B-93ED-55D660A3F6E5}" dt="2025-01-09T19:00:59.918" v="2" actId="18676"/>
        <pc:sldMkLst>
          <pc:docMk/>
          <pc:sldMk cId="1896927865" sldId="665"/>
        </pc:sldMkLst>
      </pc:sldChg>
      <pc:sldChg chg="del">
        <pc:chgData name="Karl Michael Höferl" userId="544d2ce1-0a3b-4706-9dfd-c6d69d0e3c8e" providerId="ADAL" clId="{CEF4FABC-29DB-428B-93ED-55D660A3F6E5}" dt="2025-01-09T19:01:04.658" v="4" actId="18676"/>
        <pc:sldMkLst>
          <pc:docMk/>
          <pc:sldMk cId="968260976" sldId="667"/>
        </pc:sldMkLst>
      </pc:sldChg>
      <pc:sldChg chg="del">
        <pc:chgData name="Karl Michael Höferl" userId="544d2ce1-0a3b-4706-9dfd-c6d69d0e3c8e" providerId="ADAL" clId="{CEF4FABC-29DB-428B-93ED-55D660A3F6E5}" dt="2025-01-09T19:01:04.658" v="4" actId="18676"/>
        <pc:sldMkLst>
          <pc:docMk/>
          <pc:sldMk cId="3738023338" sldId="669"/>
        </pc:sldMkLst>
      </pc:sldChg>
      <pc:sldChg chg="del">
        <pc:chgData name="Karl Michael Höferl" userId="544d2ce1-0a3b-4706-9dfd-c6d69d0e3c8e" providerId="ADAL" clId="{CEF4FABC-29DB-428B-93ED-55D660A3F6E5}" dt="2025-01-09T19:01:04.658" v="4" actId="18676"/>
        <pc:sldMkLst>
          <pc:docMk/>
          <pc:sldMk cId="1349280699" sldId="670"/>
        </pc:sldMkLst>
      </pc:sldChg>
      <pc:sldChg chg="del">
        <pc:chgData name="Karl Michael Höferl" userId="544d2ce1-0a3b-4706-9dfd-c6d69d0e3c8e" providerId="ADAL" clId="{CEF4FABC-29DB-428B-93ED-55D660A3F6E5}" dt="2025-01-09T19:01:04.658" v="4" actId="18676"/>
        <pc:sldMkLst>
          <pc:docMk/>
          <pc:sldMk cId="119403425" sldId="671"/>
        </pc:sldMkLst>
      </pc:sldChg>
      <pc:sldChg chg="del">
        <pc:chgData name="Karl Michael Höferl" userId="544d2ce1-0a3b-4706-9dfd-c6d69d0e3c8e" providerId="ADAL" clId="{CEF4FABC-29DB-428B-93ED-55D660A3F6E5}" dt="2025-01-09T19:01:04.658" v="4" actId="18676"/>
        <pc:sldMkLst>
          <pc:docMk/>
          <pc:sldMk cId="1577870719" sldId="672"/>
        </pc:sldMkLst>
      </pc:sldChg>
      <pc:sldChg chg="del">
        <pc:chgData name="Karl Michael Höferl" userId="544d2ce1-0a3b-4706-9dfd-c6d69d0e3c8e" providerId="ADAL" clId="{CEF4FABC-29DB-428B-93ED-55D660A3F6E5}" dt="2025-01-09T19:01:04.658" v="4" actId="18676"/>
        <pc:sldMkLst>
          <pc:docMk/>
          <pc:sldMk cId="332524962" sldId="674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2737398496" sldId="675"/>
        </pc:sldMkLst>
      </pc:sldChg>
      <pc:sldChg chg="del">
        <pc:chgData name="Karl Michael Höferl" userId="544d2ce1-0a3b-4706-9dfd-c6d69d0e3c8e" providerId="ADAL" clId="{CEF4FABC-29DB-428B-93ED-55D660A3F6E5}" dt="2025-01-09T19:00:59.918" v="2" actId="18676"/>
        <pc:sldMkLst>
          <pc:docMk/>
          <pc:sldMk cId="3170766387" sldId="676"/>
        </pc:sldMkLst>
      </pc:sldChg>
      <pc:sldChg chg="del">
        <pc:chgData name="Karl Michael Höferl" userId="544d2ce1-0a3b-4706-9dfd-c6d69d0e3c8e" providerId="ADAL" clId="{CEF4FABC-29DB-428B-93ED-55D660A3F6E5}" dt="2025-01-09T19:00:57.652" v="1" actId="18676"/>
        <pc:sldMkLst>
          <pc:docMk/>
          <pc:sldMk cId="34998670" sldId="677"/>
        </pc:sldMkLst>
      </pc:sldChg>
      <pc:sldChg chg="del">
        <pc:chgData name="Karl Michael Höferl" userId="544d2ce1-0a3b-4706-9dfd-c6d69d0e3c8e" providerId="ADAL" clId="{CEF4FABC-29DB-428B-93ED-55D660A3F6E5}" dt="2025-01-09T19:00:57.652" v="1" actId="18676"/>
        <pc:sldMkLst>
          <pc:docMk/>
          <pc:sldMk cId="3368195176" sldId="678"/>
        </pc:sldMkLst>
      </pc:sldChg>
      <pc:sldChg chg="del">
        <pc:chgData name="Karl Michael Höferl" userId="544d2ce1-0a3b-4706-9dfd-c6d69d0e3c8e" providerId="ADAL" clId="{CEF4FABC-29DB-428B-93ED-55D660A3F6E5}" dt="2025-01-09T19:00:54.627" v="0" actId="18676"/>
        <pc:sldMkLst>
          <pc:docMk/>
          <pc:sldMk cId="4102581126" sldId="681"/>
        </pc:sldMkLst>
      </pc:sldChg>
      <pc:sldChg chg="del">
        <pc:chgData name="Karl Michael Höferl" userId="544d2ce1-0a3b-4706-9dfd-c6d69d0e3c8e" providerId="ADAL" clId="{CEF4FABC-29DB-428B-93ED-55D660A3F6E5}" dt="2025-01-09T19:01:04.658" v="4" actId="18676"/>
        <pc:sldMkLst>
          <pc:docMk/>
          <pc:sldMk cId="393600369" sldId="682"/>
        </pc:sldMkLst>
      </pc:sldChg>
      <pc:sldChg chg="del">
        <pc:chgData name="Karl Michael Höferl" userId="544d2ce1-0a3b-4706-9dfd-c6d69d0e3c8e" providerId="ADAL" clId="{CEF4FABC-29DB-428B-93ED-55D660A3F6E5}" dt="2025-01-09T19:01:04.658" v="4" actId="18676"/>
        <pc:sldMkLst>
          <pc:docMk/>
          <pc:sldMk cId="870218458" sldId="683"/>
        </pc:sldMkLst>
      </pc:sldChg>
      <pc:sldChg chg="del">
        <pc:chgData name="Karl Michael Höferl" userId="544d2ce1-0a3b-4706-9dfd-c6d69d0e3c8e" providerId="ADAL" clId="{CEF4FABC-29DB-428B-93ED-55D660A3F6E5}" dt="2025-01-09T19:01:04.658" v="4" actId="18676"/>
        <pc:sldMkLst>
          <pc:docMk/>
          <pc:sldMk cId="1240437437" sldId="684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3000001414" sldId="685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2442882637" sldId="686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3839259650" sldId="687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2712206838" sldId="688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1888545189" sldId="689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2843311481" sldId="690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1815569432" sldId="691"/>
        </pc:sldMkLst>
      </pc:sldChg>
      <pc:sldChg chg="del">
        <pc:chgData name="Karl Michael Höferl" userId="544d2ce1-0a3b-4706-9dfd-c6d69d0e3c8e" providerId="ADAL" clId="{CEF4FABC-29DB-428B-93ED-55D660A3F6E5}" dt="2025-01-09T19:01:02.371" v="3" actId="18676"/>
        <pc:sldMkLst>
          <pc:docMk/>
          <pc:sldMk cId="1121793506" sldId="692"/>
        </pc:sldMkLst>
      </pc:sldChg>
      <pc:sldChg chg="addSp delSp modSp add del mod modClrScheme chgLayout">
        <pc:chgData name="Karl Michael Höferl" userId="544d2ce1-0a3b-4706-9dfd-c6d69d0e3c8e" providerId="ADAL" clId="{CEF4FABC-29DB-428B-93ED-55D660A3F6E5}" dt="2025-01-09T19:17:22.381" v="158" actId="47"/>
        <pc:sldMkLst>
          <pc:docMk/>
          <pc:sldMk cId="2018595286" sldId="693"/>
        </pc:sldMkLst>
      </pc:sldChg>
      <pc:sldChg chg="addSp delSp modSp new mod modClrScheme chgLayout">
        <pc:chgData name="Karl Michael Höferl" userId="544d2ce1-0a3b-4706-9dfd-c6d69d0e3c8e" providerId="ADAL" clId="{CEF4FABC-29DB-428B-93ED-55D660A3F6E5}" dt="2025-01-09T19:17:17.078" v="157" actId="20577"/>
        <pc:sldMkLst>
          <pc:docMk/>
          <pc:sldMk cId="1996031943" sldId="694"/>
        </pc:sldMkLst>
        <pc:spChg chg="add mod ord">
          <ac:chgData name="Karl Michael Höferl" userId="544d2ce1-0a3b-4706-9dfd-c6d69d0e3c8e" providerId="ADAL" clId="{CEF4FABC-29DB-428B-93ED-55D660A3F6E5}" dt="2025-01-09T19:16:36.544" v="129"/>
          <ac:spMkLst>
            <pc:docMk/>
            <pc:sldMk cId="1996031943" sldId="694"/>
            <ac:spMk id="6" creationId="{F7BFE1C4-5571-3596-1435-D417A8EBDE8D}"/>
          </ac:spMkLst>
        </pc:spChg>
        <pc:spChg chg="add mod ord">
          <ac:chgData name="Karl Michael Höferl" userId="544d2ce1-0a3b-4706-9dfd-c6d69d0e3c8e" providerId="ADAL" clId="{CEF4FABC-29DB-428B-93ED-55D660A3F6E5}" dt="2025-01-09T19:13:37.476" v="106" actId="700"/>
          <ac:spMkLst>
            <pc:docMk/>
            <pc:sldMk cId="1996031943" sldId="694"/>
            <ac:spMk id="7" creationId="{D5A7CACB-9B73-607B-6D1E-4082D98991CB}"/>
          </ac:spMkLst>
        </pc:spChg>
        <pc:spChg chg="add mod ord">
          <ac:chgData name="Karl Michael Höferl" userId="544d2ce1-0a3b-4706-9dfd-c6d69d0e3c8e" providerId="ADAL" clId="{CEF4FABC-29DB-428B-93ED-55D660A3F6E5}" dt="2025-01-09T19:17:17.078" v="157" actId="20577"/>
          <ac:spMkLst>
            <pc:docMk/>
            <pc:sldMk cId="1996031943" sldId="694"/>
            <ac:spMk id="8" creationId="{3D51F318-614F-3E68-4525-CA26503A64CA}"/>
          </ac:spMkLst>
        </pc:spChg>
        <pc:spChg chg="add mod">
          <ac:chgData name="Karl Michael Höferl" userId="544d2ce1-0a3b-4706-9dfd-c6d69d0e3c8e" providerId="ADAL" clId="{CEF4FABC-29DB-428B-93ED-55D660A3F6E5}" dt="2025-01-09T19:17:05.494" v="156" actId="1036"/>
          <ac:spMkLst>
            <pc:docMk/>
            <pc:sldMk cId="1996031943" sldId="694"/>
            <ac:spMk id="10" creationId="{6BA4E074-B34E-F025-C38F-CDA7C78E63AB}"/>
          </ac:spMkLst>
        </pc:spChg>
        <pc:picChg chg="add mod">
          <ac:chgData name="Karl Michael Höferl" userId="544d2ce1-0a3b-4706-9dfd-c6d69d0e3c8e" providerId="ADAL" clId="{CEF4FABC-29DB-428B-93ED-55D660A3F6E5}" dt="2025-01-09T19:16:47.408" v="131" actId="14100"/>
          <ac:picMkLst>
            <pc:docMk/>
            <pc:sldMk cId="1996031943" sldId="694"/>
            <ac:picMk id="9" creationId="{8F50A96F-36D3-F545-AEB4-F487F1C0F77C}"/>
          </ac:picMkLst>
        </pc:picChg>
      </pc:sldChg>
      <pc:sldChg chg="modSp new mod">
        <pc:chgData name="Karl Michael Höferl" userId="544d2ce1-0a3b-4706-9dfd-c6d69d0e3c8e" providerId="ADAL" clId="{CEF4FABC-29DB-428B-93ED-55D660A3F6E5}" dt="2025-01-09T19:18:04.124" v="231" actId="122"/>
        <pc:sldMkLst>
          <pc:docMk/>
          <pc:sldMk cId="3433709389" sldId="695"/>
        </pc:sldMkLst>
        <pc:spChg chg="mod">
          <ac:chgData name="Karl Michael Höferl" userId="544d2ce1-0a3b-4706-9dfd-c6d69d0e3c8e" providerId="ADAL" clId="{CEF4FABC-29DB-428B-93ED-55D660A3F6E5}" dt="2025-01-09T19:17:47.912" v="196" actId="20577"/>
          <ac:spMkLst>
            <pc:docMk/>
            <pc:sldMk cId="3433709389" sldId="695"/>
            <ac:spMk id="2" creationId="{D4A48BAE-65B5-651F-D4F0-C6E7C8A8D353}"/>
          </ac:spMkLst>
        </pc:spChg>
        <pc:spChg chg="mod">
          <ac:chgData name="Karl Michael Höferl" userId="544d2ce1-0a3b-4706-9dfd-c6d69d0e3c8e" providerId="ADAL" clId="{CEF4FABC-29DB-428B-93ED-55D660A3F6E5}" dt="2025-01-09T19:18:04.124" v="231" actId="122"/>
          <ac:spMkLst>
            <pc:docMk/>
            <pc:sldMk cId="3433709389" sldId="695"/>
            <ac:spMk id="3" creationId="{46D27B61-5772-079E-8C2B-7B8C0F462C86}"/>
          </ac:spMkLst>
        </pc:spChg>
      </pc:sldChg>
      <pc:sldMasterChg chg="modSldLayout">
        <pc:chgData name="Karl Michael Höferl" userId="544d2ce1-0a3b-4706-9dfd-c6d69d0e3c8e" providerId="ADAL" clId="{CEF4FABC-29DB-428B-93ED-55D660A3F6E5}" dt="2025-01-09T19:14:09.359" v="107"/>
        <pc:sldMasterMkLst>
          <pc:docMk/>
          <pc:sldMasterMk cId="0" sldId="2147483648"/>
        </pc:sldMasterMkLst>
        <pc:sldLayoutChg chg="modSp">
          <pc:chgData name="Karl Michael Höferl" userId="544d2ce1-0a3b-4706-9dfd-c6d69d0e3c8e" providerId="ADAL" clId="{CEF4FABC-29DB-428B-93ED-55D660A3F6E5}" dt="2025-01-09T19:06:43.646" v="18"/>
          <pc:sldLayoutMkLst>
            <pc:docMk/>
            <pc:sldMasterMk cId="0" sldId="2147483648"/>
            <pc:sldLayoutMk cId="2436393740" sldId="2147483691"/>
          </pc:sldLayoutMkLst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2436393740" sldId="2147483691"/>
              <ac:spMk id="2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2436393740" sldId="2147483691"/>
              <ac:spMk id="3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2436393740" sldId="2147483691"/>
              <ac:spMk id="6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2436393740" sldId="2147483691"/>
              <ac:spMk id="11" creationId="{00000000-0000-0000-0000-000000000000}"/>
            </ac:spMkLst>
          </pc:spChg>
          <pc:picChg chg="mod">
            <ac:chgData name="Karl Michael Höferl" userId="544d2ce1-0a3b-4706-9dfd-c6d69d0e3c8e" providerId="ADAL" clId="{CEF4FABC-29DB-428B-93ED-55D660A3F6E5}" dt="2025-01-09T19:06:43.646" v="18"/>
            <ac:picMkLst>
              <pc:docMk/>
              <pc:sldMasterMk cId="0" sldId="2147483648"/>
              <pc:sldLayoutMk cId="2436393740" sldId="2147483691"/>
              <ac:picMk id="10" creationId="{00000000-0000-0000-0000-000000000000}"/>
            </ac:picMkLst>
          </pc:picChg>
          <pc:picChg chg="mod">
            <ac:chgData name="Karl Michael Höferl" userId="544d2ce1-0a3b-4706-9dfd-c6d69d0e3c8e" providerId="ADAL" clId="{CEF4FABC-29DB-428B-93ED-55D660A3F6E5}" dt="2025-01-09T19:06:43.646" v="18"/>
            <ac:picMkLst>
              <pc:docMk/>
              <pc:sldMasterMk cId="0" sldId="2147483648"/>
              <pc:sldLayoutMk cId="2436393740" sldId="2147483691"/>
              <ac:picMk id="13" creationId="{00000000-0000-0000-0000-000000000000}"/>
            </ac:picMkLst>
          </pc:picChg>
          <pc:picChg chg="mod">
            <ac:chgData name="Karl Michael Höferl" userId="544d2ce1-0a3b-4706-9dfd-c6d69d0e3c8e" providerId="ADAL" clId="{CEF4FABC-29DB-428B-93ED-55D660A3F6E5}" dt="2025-01-09T19:06:43.646" v="18"/>
            <ac:picMkLst>
              <pc:docMk/>
              <pc:sldMasterMk cId="0" sldId="2147483648"/>
              <pc:sldLayoutMk cId="2436393740" sldId="2147483691"/>
              <ac:picMk id="1026" creationId="{00000000-0000-0000-0000-000000000000}"/>
            </ac:picMkLst>
          </pc:picChg>
        </pc:sldLayoutChg>
        <pc:sldLayoutChg chg="addSp delSp modSp mod">
          <pc:chgData name="Karl Michael Höferl" userId="544d2ce1-0a3b-4706-9dfd-c6d69d0e3c8e" providerId="ADAL" clId="{CEF4FABC-29DB-428B-93ED-55D660A3F6E5}" dt="2025-01-09T19:14:09.359" v="107"/>
          <pc:sldLayoutMkLst>
            <pc:docMk/>
            <pc:sldMasterMk cId="0" sldId="2147483648"/>
            <pc:sldLayoutMk cId="61929151" sldId="2147483692"/>
          </pc:sldLayoutMkLst>
          <pc:spChg chg="mod">
            <ac:chgData name="Karl Michael Höferl" userId="544d2ce1-0a3b-4706-9dfd-c6d69d0e3c8e" providerId="ADAL" clId="{CEF4FABC-29DB-428B-93ED-55D660A3F6E5}" dt="2025-01-09T19:14:09.359" v="107"/>
            <ac:spMkLst>
              <pc:docMk/>
              <pc:sldMasterMk cId="0" sldId="2147483648"/>
              <pc:sldLayoutMk cId="61929151" sldId="2147483692"/>
              <ac:spMk id="2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12:29.959" v="99" actId="1035"/>
            <ac:spMkLst>
              <pc:docMk/>
              <pc:sldMasterMk cId="0" sldId="2147483648"/>
              <pc:sldLayoutMk cId="61929151" sldId="2147483692"/>
              <ac:spMk id="4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12:29.959" v="99" actId="1035"/>
            <ac:spMkLst>
              <pc:docMk/>
              <pc:sldMasterMk cId="0" sldId="2147483648"/>
              <pc:sldLayoutMk cId="61929151" sldId="2147483692"/>
              <ac:spMk id="6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12:26.019" v="98" actId="1036"/>
            <ac:spMkLst>
              <pc:docMk/>
              <pc:sldMasterMk cId="0" sldId="2147483648"/>
              <pc:sldLayoutMk cId="61929151" sldId="2147483692"/>
              <ac:spMk id="7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61929151" sldId="2147483692"/>
              <ac:spMk id="15" creationId="{00000000-0000-0000-0000-000000000000}"/>
            </ac:spMkLst>
          </pc:spChg>
          <pc:picChg chg="add mod">
            <ac:chgData name="Karl Michael Höferl" userId="544d2ce1-0a3b-4706-9dfd-c6d69d0e3c8e" providerId="ADAL" clId="{CEF4FABC-29DB-428B-93ED-55D660A3F6E5}" dt="2025-01-09T19:12:26.019" v="98" actId="1036"/>
            <ac:picMkLst>
              <pc:docMk/>
              <pc:sldMasterMk cId="0" sldId="2147483648"/>
              <pc:sldLayoutMk cId="61929151" sldId="2147483692"/>
              <ac:picMk id="12" creationId="{C1A2346D-6857-A6BF-6E11-C2F85731DF3F}"/>
            </ac:picMkLst>
          </pc:picChg>
        </pc:sldLayoutChg>
        <pc:sldLayoutChg chg="modSp">
          <pc:chgData name="Karl Michael Höferl" userId="544d2ce1-0a3b-4706-9dfd-c6d69d0e3c8e" providerId="ADAL" clId="{CEF4FABC-29DB-428B-93ED-55D660A3F6E5}" dt="2025-01-09T19:06:43.646" v="18"/>
          <pc:sldLayoutMkLst>
            <pc:docMk/>
            <pc:sldMasterMk cId="0" sldId="2147483648"/>
            <pc:sldLayoutMk cId="3990066872" sldId="2147483693"/>
          </pc:sldLayoutMkLst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3990066872" sldId="2147483693"/>
              <ac:spMk id="2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3990066872" sldId="2147483693"/>
              <ac:spMk id="3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3990066872" sldId="2147483693"/>
              <ac:spMk id="4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3990066872" sldId="2147483693"/>
              <ac:spMk id="5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3990066872" sldId="2147483693"/>
              <ac:spMk id="6" creationId="{00000000-0000-0000-0000-000000000000}"/>
            </ac:spMkLst>
          </pc:spChg>
        </pc:sldLayoutChg>
        <pc:sldLayoutChg chg="modSp">
          <pc:chgData name="Karl Michael Höferl" userId="544d2ce1-0a3b-4706-9dfd-c6d69d0e3c8e" providerId="ADAL" clId="{CEF4FABC-29DB-428B-93ED-55D660A3F6E5}" dt="2025-01-09T19:06:43.646" v="18"/>
          <pc:sldLayoutMkLst>
            <pc:docMk/>
            <pc:sldMasterMk cId="0" sldId="2147483648"/>
            <pc:sldLayoutMk cId="1543995863" sldId="2147483694"/>
          </pc:sldLayoutMkLst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1543995863" sldId="2147483694"/>
              <ac:spMk id="2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1543995863" sldId="2147483694"/>
              <ac:spMk id="4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1543995863" sldId="2147483694"/>
              <ac:spMk id="6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1543995863" sldId="2147483694"/>
              <ac:spMk id="7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1543995863" sldId="2147483694"/>
              <ac:spMk id="8" creationId="{00000000-0000-0000-0000-000000000000}"/>
            </ac:spMkLst>
          </pc:spChg>
          <pc:spChg chg="mod">
            <ac:chgData name="Karl Michael Höferl" userId="544d2ce1-0a3b-4706-9dfd-c6d69d0e3c8e" providerId="ADAL" clId="{CEF4FABC-29DB-428B-93ED-55D660A3F6E5}" dt="2025-01-09T19:06:43.646" v="18"/>
            <ac:spMkLst>
              <pc:docMk/>
              <pc:sldMasterMk cId="0" sldId="2147483648"/>
              <pc:sldLayoutMk cId="1543995863" sldId="2147483694"/>
              <ac:spMk id="15" creationId="{00000000-0000-0000-0000-000000000000}"/>
            </ac:spMkLst>
          </pc:spChg>
          <pc:picChg chg="mod">
            <ac:chgData name="Karl Michael Höferl" userId="544d2ce1-0a3b-4706-9dfd-c6d69d0e3c8e" providerId="ADAL" clId="{CEF4FABC-29DB-428B-93ED-55D660A3F6E5}" dt="2025-01-09T19:06:43.646" v="18"/>
            <ac:picMkLst>
              <pc:docMk/>
              <pc:sldMasterMk cId="0" sldId="2147483648"/>
              <pc:sldLayoutMk cId="1543995863" sldId="2147483694"/>
              <ac:picMk id="10" creationId="{00000000-0000-0000-0000-000000000000}"/>
            </ac:picMkLst>
          </pc:picChg>
          <pc:picChg chg="mod">
            <ac:chgData name="Karl Michael Höferl" userId="544d2ce1-0a3b-4706-9dfd-c6d69d0e3c8e" providerId="ADAL" clId="{CEF4FABC-29DB-428B-93ED-55D660A3F6E5}" dt="2025-01-09T19:06:43.646" v="18"/>
            <ac:picMkLst>
              <pc:docMk/>
              <pc:sldMasterMk cId="0" sldId="2147483648"/>
              <pc:sldLayoutMk cId="1543995863" sldId="2147483694"/>
              <ac:picMk id="11" creationId="{00000000-0000-0000-0000-000000000000}"/>
            </ac:picMkLst>
          </pc:picChg>
          <pc:picChg chg="mod">
            <ac:chgData name="Karl Michael Höferl" userId="544d2ce1-0a3b-4706-9dfd-c6d69d0e3c8e" providerId="ADAL" clId="{CEF4FABC-29DB-428B-93ED-55D660A3F6E5}" dt="2025-01-09T19:06:43.646" v="18"/>
            <ac:picMkLst>
              <pc:docMk/>
              <pc:sldMasterMk cId="0" sldId="2147483648"/>
              <pc:sldLayoutMk cId="1543995863" sldId="2147483694"/>
              <ac:picMk id="13" creationId="{00000000-0000-0000-0000-000000000000}"/>
            </ac:picMkLst>
          </pc:picChg>
          <pc:cxnChg chg="mod">
            <ac:chgData name="Karl Michael Höferl" userId="544d2ce1-0a3b-4706-9dfd-c6d69d0e3c8e" providerId="ADAL" clId="{CEF4FABC-29DB-428B-93ED-55D660A3F6E5}" dt="2025-01-09T19:06:43.646" v="18"/>
            <ac:cxnSpMkLst>
              <pc:docMk/>
              <pc:sldMasterMk cId="0" sldId="2147483648"/>
              <pc:sldLayoutMk cId="1543995863" sldId="2147483694"/>
              <ac:cxnSpMk id="12" creationId="{00000000-0000-0000-0000-000000000000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5375" y="1"/>
            <a:ext cx="2918830" cy="493315"/>
          </a:xfrm>
          <a:prstGeom prst="rect">
            <a:avLst/>
          </a:prstGeom>
        </p:spPr>
        <p:txBody>
          <a:bodyPr vert="horz" lIns="90751" tIns="45376" rIns="90751" bIns="45376" rtlCol="0"/>
          <a:lstStyle>
            <a:lvl1pPr algn="r">
              <a:defRPr sz="1100"/>
            </a:lvl1pPr>
          </a:lstStyle>
          <a:p>
            <a:fld id="{00409FC4-61F4-4970-A640-5B07E8A6213E}" type="datetimeFigureOut">
              <a:rPr lang="de-AT" smtClean="0"/>
              <a:pPr/>
              <a:t>25.01.2025</a:t>
            </a:fld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371286"/>
            <a:ext cx="2918830" cy="493315"/>
          </a:xfrm>
          <a:prstGeom prst="rect">
            <a:avLst/>
          </a:prstGeom>
        </p:spPr>
        <p:txBody>
          <a:bodyPr vert="horz" lIns="90751" tIns="45376" rIns="90751" bIns="45376" rtlCol="0" anchor="b"/>
          <a:lstStyle>
            <a:lvl1pPr algn="l">
              <a:defRPr sz="1100"/>
            </a:lvl1pPr>
          </a:lstStyle>
          <a:p>
            <a:r>
              <a:rPr lang="de-AT" dirty="0"/>
              <a:t>KMH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5375" y="9371286"/>
            <a:ext cx="2918830" cy="493315"/>
          </a:xfrm>
          <a:prstGeom prst="rect">
            <a:avLst/>
          </a:prstGeom>
        </p:spPr>
        <p:txBody>
          <a:bodyPr vert="horz" lIns="90751" tIns="45376" rIns="90751" bIns="45376" rtlCol="0" anchor="b"/>
          <a:lstStyle>
            <a:lvl1pPr algn="r">
              <a:defRPr sz="1100"/>
            </a:lvl1pPr>
          </a:lstStyle>
          <a:p>
            <a:fld id="{CD1EC9DE-968F-4124-AC99-8AE59BE1BCAA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6" name="Datumsplatzhalter 2"/>
          <p:cNvSpPr txBox="1">
            <a:spLocks/>
          </p:cNvSpPr>
          <p:nvPr/>
        </p:nvSpPr>
        <p:spPr>
          <a:xfrm>
            <a:off x="28768" y="1"/>
            <a:ext cx="2918830" cy="493315"/>
          </a:xfrm>
          <a:prstGeom prst="rect">
            <a:avLst/>
          </a:prstGeom>
        </p:spPr>
        <p:txBody>
          <a:bodyPr vert="horz" lIns="90751" tIns="45376" rIns="90751" bIns="45376" rtlCol="0"/>
          <a:lstStyle>
            <a:defPPr>
              <a:defRPr lang="de-DE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pitchFamily="-10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-10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-10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-10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-10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-10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-10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-10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-104" charset="-128"/>
                <a:cs typeface="+mn-cs"/>
              </a:defRPr>
            </a:lvl9pPr>
          </a:lstStyle>
          <a:p>
            <a:pPr algn="l"/>
            <a:r>
              <a:rPr lang="de-AT" dirty="0"/>
              <a:t>VU Techniken wiss. Arbeitens</a:t>
            </a:r>
          </a:p>
        </p:txBody>
      </p:sp>
    </p:spTree>
    <p:extLst>
      <p:ext uri="{BB962C8B-B14F-4D97-AF65-F5344CB8AC3E}">
        <p14:creationId xmlns:p14="http://schemas.microsoft.com/office/powerpoint/2010/main" val="41614444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18830" cy="493315"/>
          </a:xfrm>
          <a:prstGeom prst="rect">
            <a:avLst/>
          </a:prstGeom>
        </p:spPr>
        <p:txBody>
          <a:bodyPr vert="horz" lIns="90751" tIns="45376" rIns="90751" bIns="45376" rtlCol="0"/>
          <a:lstStyle>
            <a:lvl1pPr algn="l">
              <a:defRPr sz="1100"/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5375" y="1"/>
            <a:ext cx="2918830" cy="493315"/>
          </a:xfrm>
          <a:prstGeom prst="rect">
            <a:avLst/>
          </a:prstGeom>
        </p:spPr>
        <p:txBody>
          <a:bodyPr vert="horz" lIns="90751" tIns="45376" rIns="90751" bIns="45376" rtlCol="0"/>
          <a:lstStyle>
            <a:lvl1pPr algn="r">
              <a:defRPr sz="1100"/>
            </a:lvl1pPr>
          </a:lstStyle>
          <a:p>
            <a:fld id="{32C1AC8B-CEB6-403D-8F77-2050842C44F2}" type="datetimeFigureOut">
              <a:rPr lang="de-AT" smtClean="0"/>
              <a:t>25.01.2025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1" tIns="45376" rIns="90751" bIns="45376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51" tIns="45376" rIns="90751" bIns="45376" rtlCol="0"/>
          <a:lstStyle/>
          <a:p>
            <a:pPr lvl="0"/>
            <a:r>
              <a:rPr lang="de-DE"/>
              <a:t>Edit text master format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371286"/>
            <a:ext cx="2918830" cy="493315"/>
          </a:xfrm>
          <a:prstGeom prst="rect">
            <a:avLst/>
          </a:prstGeom>
        </p:spPr>
        <p:txBody>
          <a:bodyPr vert="horz" lIns="90751" tIns="45376" rIns="90751" bIns="45376" rtlCol="0" anchor="b"/>
          <a:lstStyle>
            <a:lvl1pPr algn="l">
              <a:defRPr sz="1100"/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5375" y="9371286"/>
            <a:ext cx="2918830" cy="493315"/>
          </a:xfrm>
          <a:prstGeom prst="rect">
            <a:avLst/>
          </a:prstGeom>
        </p:spPr>
        <p:txBody>
          <a:bodyPr vert="horz" lIns="90751" tIns="45376" rIns="90751" bIns="45376" rtlCol="0" anchor="b"/>
          <a:lstStyle>
            <a:lvl1pPr algn="r">
              <a:defRPr sz="1100"/>
            </a:lvl1pPr>
          </a:lstStyle>
          <a:p>
            <a:fld id="{B134760B-3763-4458-991D-CD3579C771E2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5661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se_meta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hilosopher%27s_stone#cite_note-chrysopoeia_and_argyropoeia-2" TargetMode="External"/><Relationship Id="rId4" Type="http://schemas.openxmlformats.org/officeDocument/2006/relationships/hyperlink" Target="https://en.wikipedia.org/wiki/Mercury_(element)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828675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"The Alchemist in Search of the Philosopher's Stone" by Joseph Wright of Derby (1771)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substance capable of turning 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Base metal"/>
              </a:rPr>
              <a:t>base metals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such as 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Mercury (element)"/>
              </a:rPr>
              <a:t>mercury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into gold or silver</a:t>
            </a:r>
            <a:r>
              <a:rPr lang="en-US" b="0" i="0" u="sng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5"/>
              </a:rPr>
              <a:t>[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this work, Wright captures an alchemist conducting an experiment with a crucible in search of the philosopher's stone. The painting portrays a moment of discovery and highlights the experimental process central to early chemistry, before the formalisation of modern science.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CD836-151D-406C-BB8C-1AD153EDB68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498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13344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13439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82722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16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26816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01765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59487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67514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39009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39D62-1894-21C4-6BCB-96829BEE5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68E5091-2708-5C75-0BEB-28A0B7842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6EBAD9B-FB9E-D74C-0DF2-F0C68F593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4C8ED2-10DD-CC22-227F-4828742EE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23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6111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24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7274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04463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0778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344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27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21246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29514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61276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30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50777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8442D-2360-C0D1-53B9-D76F5322A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7B929E1-0501-84DE-D5DD-9EF2925B4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08BA97-C613-60B1-1E3A-4915BED71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BEBB2E-DD33-A5BF-EB03-781A56040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32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6603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33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08255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76A2-883F-F7FC-42F1-B00B80C02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77C8158-70AD-BB93-FD08-D7DE06733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71453A2-9F5B-5BB8-C8B0-C0DA33485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6C806C-143C-17DF-DE7F-76C815C78F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35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5574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36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29580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75560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61628-D9F3-5529-EBBC-896870547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A9D7E96-3EAF-408D-B848-5BAA75172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65BA002-CE1D-ACC7-06CE-F24AE5DA8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181CD-E9D0-BFA1-3DAD-46AF4A961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37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56171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38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61174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0D456-D35E-BC81-9713-5FAC01BE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FA366DE-1EBE-4549-B4C1-2E3F64661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92B248A-655D-462B-B5F5-4BC02EFFA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585E35-9170-B239-CC46-545E4D502C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39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533870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67F0C-CAC3-7A78-237A-56C77CEFA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EFE701F-CD5B-A085-F5F7-ED5E539BB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956022-AB3E-95A5-4126-B3D21316A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12209C-C478-9E68-E6A3-B42316F680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40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59914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41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4062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42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18056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43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185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44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75292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b="1" dirty="0">
                <a:solidFill>
                  <a:srgbClr val="E37823"/>
                </a:solidFill>
              </a:rPr>
              <a:t>Present = Select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7639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77960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4A3CE-826D-EA89-CD2D-67AE58E47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3CA7EAE-05ED-4A0C-1609-F5E9A5426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41B4AE-A5DE-F696-D6F2-3AED7B11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2344A4-9C23-E93C-E72B-DE5AECAE43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36685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D7D66-C19B-06F4-DEA2-2979F0C88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71051B2-77BB-721D-B7BE-92D8CF0AA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E2026FB-711C-641C-07E5-BC5EBB750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169657-7C79-C4F1-420F-1BEE2DDA93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83603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1644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4760B-3763-4458-991D-CD3579C771E2}" type="slidenum">
              <a:rPr lang="de-AT" smtClean="0"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3160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nc-sa/2.0/at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imcfhkrems.sharepoint.com/sites/courseware?lvaid=74908#/studentsattendancecheck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2/22/Kandinsky_-_Gelb-Rot-Blau%2C_1925.png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http://upload.wikimedia.org/wikipedia/commons/d/db/Alexandre_humboldt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t="41123" r="-1" b="11229"/>
          <a:stretch/>
        </p:blipFill>
        <p:spPr bwMode="auto">
          <a:xfrm>
            <a:off x="-657981" y="1"/>
            <a:ext cx="12849981" cy="63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 userDrawn="1"/>
        </p:nvSpPr>
        <p:spPr>
          <a:xfrm rot="21376088">
            <a:off x="-1823971" y="4251324"/>
            <a:ext cx="16129792" cy="322309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6785562" y="6381328"/>
            <a:ext cx="499956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0" indent="0" algn="r">
              <a:buNone/>
              <a:defRPr lang="de-AT" sz="11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ＭＳ Ｐゴシック" pitchFamily="-104" charset="-128"/>
                <a:cs typeface="Calibri" pitchFamily="34" charset="0"/>
              </a:defRPr>
            </a:lvl1pPr>
          </a:lstStyle>
          <a:p>
            <a:pPr lvl="0" algn="r">
              <a:spcBef>
                <a:spcPct val="0"/>
              </a:spcBef>
            </a:pPr>
            <a:r>
              <a:rPr lang="de-DE" dirty="0"/>
              <a:t>Textmasterformat bearbeiten</a:t>
            </a:r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447595" y="5229200"/>
            <a:ext cx="9337533" cy="504000"/>
          </a:xfrm>
          <a:prstGeom prst="rect">
            <a:avLst/>
          </a:prstGeom>
          <a:noFill/>
        </p:spPr>
        <p:txBody>
          <a:bodyPr anchor="ctr"/>
          <a:lstStyle>
            <a:lvl1pPr algn="r">
              <a:defRPr lang="de-AT" sz="2400" b="1">
                <a:solidFill>
                  <a:srgbClr val="E37823"/>
                </a:solidFill>
              </a:defRPr>
            </a:lvl1pPr>
          </a:lstStyle>
          <a:p>
            <a:pPr lvl="0" algn="r"/>
            <a:r>
              <a:rPr lang="de-DE" dirty="0"/>
              <a:t>Titelmasterformat </a:t>
            </a:r>
            <a:r>
              <a:rPr lang="de-DE" dirty="0" err="1"/>
              <a:t>asdfasdfKlicken</a:t>
            </a:r>
            <a:r>
              <a:rPr lang="de-DE" dirty="0"/>
              <a:t> bearbeiten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80616" y="4725144"/>
            <a:ext cx="10704512" cy="504000"/>
          </a:xfrm>
          <a:prstGeom prst="rect">
            <a:avLst/>
          </a:prstGeom>
        </p:spPr>
        <p:txBody>
          <a:bodyPr vert="horz" anchor="ctr"/>
          <a:lstStyle>
            <a:lvl1pPr marL="0" marR="0" indent="0" algn="r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AT" sz="2200" b="0" baseline="0"/>
            </a:lvl1pPr>
          </a:lstStyle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Mastertextformat bearbeiten</a:t>
            </a:r>
          </a:p>
          <a:p>
            <a:pPr marL="0" lvl="0" indent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/>
              <a:t>LVA Nummer &amp; Name</a:t>
            </a:r>
            <a:endParaRPr lang="de-AT" dirty="0"/>
          </a:p>
        </p:txBody>
      </p:sp>
      <p:pic>
        <p:nvPicPr>
          <p:cNvPr id="1026" name="Picture 2" descr="C:\Users\Kami\Documents\0___Admin\1_Vorlagen\Logos\geo_ibk_full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83" y="6070436"/>
            <a:ext cx="2127612" cy="36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mirrors.creativecommons.org/presskit/buttons/80x15/png/by-nc-sa.pn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019" y="6472005"/>
            <a:ext cx="943565" cy="13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9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88032" y="319756"/>
            <a:ext cx="10799135" cy="457200"/>
          </a:xfrm>
          <a:prstGeom prst="rect">
            <a:avLst/>
          </a:prstGeom>
        </p:spPr>
        <p:txBody>
          <a:bodyPr vert="horz"/>
          <a:lstStyle>
            <a:lvl1pPr algn="l">
              <a:defRPr lang="de-AT" sz="2800" b="1" kern="1200" spc="0" baseline="0" dirty="0">
                <a:solidFill>
                  <a:srgbClr val="FF9E1B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1" hasCustomPrompt="1"/>
          </p:nvPr>
        </p:nvSpPr>
        <p:spPr>
          <a:xfrm>
            <a:off x="309685" y="1181512"/>
            <a:ext cx="11688064" cy="4968552"/>
          </a:xfrm>
          <a:prstGeom prst="rect">
            <a:avLst/>
          </a:prstGeom>
        </p:spPr>
        <p:txBody>
          <a:bodyPr vert="horz" anchor="ctr"/>
          <a:lstStyle>
            <a:lvl1pPr marL="228600" indent="-228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+mn-lt"/>
              </a:defRPr>
            </a:lvl1pPr>
            <a:lvl2pPr marL="658813" indent="-201613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</a:defRPr>
            </a:lvl2pPr>
            <a:lvl3pPr marL="1108075" indent="-193675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Symbol" pitchFamily="18" charset="2"/>
              <a:buChar char="-"/>
              <a:tabLst/>
              <a:defRPr sz="1800">
                <a:solidFill>
                  <a:schemeClr val="tx1"/>
                </a:solidFill>
              </a:defRPr>
            </a:lvl3pPr>
            <a:lvl4pPr marL="1520825" indent="-149225">
              <a:lnSpc>
                <a:spcPct val="114000"/>
              </a:lnSpc>
              <a:spcBef>
                <a:spcPts val="600"/>
              </a:spcBef>
              <a:buFont typeface="Arial" pitchFamily="34" charset="0"/>
              <a:buChar char="•"/>
              <a:defRPr sz="1600"/>
            </a:lvl4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 err="1"/>
              <a:t>Asdfasdf</a:t>
            </a:r>
            <a:endParaRPr lang="de-AT" dirty="0"/>
          </a:p>
          <a:p>
            <a:pPr lvl="2"/>
            <a:r>
              <a:rPr lang="de-AT" dirty="0" err="1"/>
              <a:t>Sadfasdf</a:t>
            </a:r>
            <a:endParaRPr lang="de-AT" dirty="0"/>
          </a:p>
          <a:p>
            <a:pPr lvl="3"/>
            <a:r>
              <a:rPr lang="de-AT" dirty="0" err="1"/>
              <a:t>sdf</a:t>
            </a:r>
            <a:endParaRPr lang="de-AT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431371" y="6453336"/>
            <a:ext cx="3648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KMH | IL Scientific Method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1280576" y="6453336"/>
            <a:ext cx="512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0D87B3D-9F2E-4AB4-9472-248B74A58E90}" type="slidenum">
              <a:rPr lang="de-AT" sz="80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/>
              <a:t>‹Nr.›</a:t>
            </a:fld>
            <a:endParaRPr lang="de-AT" sz="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903979" y="6453336"/>
            <a:ext cx="5183188" cy="21544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 algn="r">
              <a:buNone/>
              <a:defRPr lang="de-DE" sz="800" smtClean="0">
                <a:solidFill>
                  <a:schemeClr val="bg1">
                    <a:lumMod val="50000"/>
                  </a:schemeClr>
                </a:solidFill>
                <a:latin typeface="+mj-lt"/>
                <a:ea typeface="ＭＳ Ｐゴシック" pitchFamily="-104" charset="-128"/>
                <a:cs typeface="+mn-cs"/>
              </a:defRPr>
            </a:lvl1pPr>
            <a:lvl2pPr>
              <a:defRPr lang="de-DE" smtClean="0">
                <a:latin typeface="Arial" charset="0"/>
                <a:ea typeface="ＭＳ Ｐゴシック" pitchFamily="-104" charset="-128"/>
              </a:defRPr>
            </a:lvl2pPr>
            <a:lvl3pPr>
              <a:defRPr lang="de-DE" smtClean="0">
                <a:latin typeface="Arial" charset="0"/>
                <a:ea typeface="ＭＳ Ｐゴシック" pitchFamily="-104" charset="-128"/>
              </a:defRPr>
            </a:lvl3pPr>
            <a:lvl4pPr>
              <a:defRPr lang="de-DE" smtClean="0">
                <a:latin typeface="Arial" charset="0"/>
                <a:ea typeface="ＭＳ Ｐゴシック" pitchFamily="-104" charset="-128"/>
              </a:defRPr>
            </a:lvl4pPr>
            <a:lvl5pPr>
              <a:defRPr lang="de-AT">
                <a:latin typeface="Arial" charset="0"/>
                <a:ea typeface="ＭＳ Ｐゴシック" pitchFamily="-104" charset="-128"/>
              </a:defRPr>
            </a:lvl5pPr>
          </a:lstStyle>
          <a:p>
            <a:pPr lvl="0" algn="r">
              <a:spcBef>
                <a:spcPct val="0"/>
              </a:spcBef>
            </a:pPr>
            <a:r>
              <a:rPr lang="de-AT" dirty="0" err="1"/>
              <a:t>asdfasdfasdf</a:t>
            </a:r>
            <a:endParaRPr lang="de-AT" dirty="0"/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C1A2346D-6857-A6BF-6E11-C2F85731D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1090143" y="319756"/>
            <a:ext cx="504000" cy="5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915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2857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431371" y="6654396"/>
            <a:ext cx="3648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" dirty="0">
                <a:solidFill>
                  <a:schemeClr val="bg1"/>
                </a:solidFill>
                <a:latin typeface="+mj-lt"/>
              </a:rPr>
              <a:t>UE Wiss. Arbeiten  | KMH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1280576" y="6654396"/>
            <a:ext cx="512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0D87B3D-9F2E-4AB4-9472-248B74A58E90}" type="slidenum">
              <a:rPr lang="de-AT" sz="800" smtClean="0">
                <a:solidFill>
                  <a:schemeClr val="bg1"/>
                </a:solidFill>
                <a:latin typeface="+mj-lt"/>
              </a:rPr>
              <a:pPr algn="r"/>
              <a:t>‹Nr.›</a:t>
            </a:fld>
            <a:endParaRPr lang="de-AT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903979" y="6654396"/>
            <a:ext cx="5183188" cy="21544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 algn="r">
              <a:buNone/>
              <a:defRPr lang="de-DE" sz="800" smtClean="0">
                <a:solidFill>
                  <a:schemeClr val="bg1"/>
                </a:solidFill>
                <a:latin typeface="+mj-lt"/>
                <a:ea typeface="ＭＳ Ｐゴシック" pitchFamily="-104" charset="-128"/>
                <a:cs typeface="+mn-cs"/>
              </a:defRPr>
            </a:lvl1pPr>
            <a:lvl2pPr>
              <a:defRPr lang="de-DE" smtClean="0">
                <a:latin typeface="Arial" charset="0"/>
                <a:ea typeface="ＭＳ Ｐゴシック" pitchFamily="-104" charset="-128"/>
              </a:defRPr>
            </a:lvl2pPr>
            <a:lvl3pPr>
              <a:defRPr lang="de-DE" smtClean="0">
                <a:latin typeface="Arial" charset="0"/>
                <a:ea typeface="ＭＳ Ｐゴシック" pitchFamily="-104" charset="-128"/>
              </a:defRPr>
            </a:lvl3pPr>
            <a:lvl4pPr>
              <a:defRPr lang="de-DE" smtClean="0">
                <a:latin typeface="Arial" charset="0"/>
                <a:ea typeface="ＭＳ Ｐゴシック" pitchFamily="-104" charset="-128"/>
              </a:defRPr>
            </a:lvl4pPr>
            <a:lvl5pPr>
              <a:defRPr lang="de-AT">
                <a:latin typeface="Arial" charset="0"/>
                <a:ea typeface="ＭＳ Ｐゴシック" pitchFamily="-104" charset="-128"/>
              </a:defRPr>
            </a:lvl5pPr>
          </a:lstStyle>
          <a:p>
            <a:pPr lvl="0" algn="r">
              <a:spcBef>
                <a:spcPct val="0"/>
              </a:spcBef>
            </a:pPr>
            <a:r>
              <a:rPr lang="de-AT" dirty="0" err="1"/>
              <a:t>asdfasdfasdf</a:t>
            </a:r>
            <a:endParaRPr lang="de-AT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-315416"/>
            <a:ext cx="10972800" cy="418058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9006687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88032" y="1259968"/>
            <a:ext cx="11760629" cy="457200"/>
          </a:xfrm>
          <a:prstGeom prst="rect">
            <a:avLst/>
          </a:prstGeom>
        </p:spPr>
        <p:txBody>
          <a:bodyPr vert="horz"/>
          <a:lstStyle>
            <a:lvl1pPr algn="l">
              <a:defRPr sz="2800" b="1" baseline="0">
                <a:solidFill>
                  <a:srgbClr val="E37823"/>
                </a:solidFill>
                <a:latin typeface="+mn-lt"/>
                <a:cs typeface="Arial"/>
              </a:defRPr>
            </a:lvl1pPr>
          </a:lstStyle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11" hasCustomPrompt="1"/>
          </p:nvPr>
        </p:nvSpPr>
        <p:spPr>
          <a:xfrm>
            <a:off x="309685" y="1836032"/>
            <a:ext cx="11688064" cy="4608512"/>
          </a:xfrm>
          <a:prstGeom prst="rect">
            <a:avLst/>
          </a:prstGeom>
        </p:spPr>
        <p:txBody>
          <a:bodyPr vert="horz" anchor="ctr"/>
          <a:lstStyle>
            <a:lvl1pPr marL="228600" indent="-228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400" b="0" baseline="0">
                <a:solidFill>
                  <a:schemeClr val="tx1"/>
                </a:solidFill>
                <a:latin typeface="+mn-lt"/>
              </a:defRPr>
            </a:lvl1pPr>
            <a:lvl2pPr marL="658813" indent="-201613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»"/>
              <a:defRPr sz="2100">
                <a:solidFill>
                  <a:schemeClr val="tx1"/>
                </a:solidFill>
              </a:defRPr>
            </a:lvl2pPr>
            <a:lvl3pPr marL="1108075" indent="-193675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Symbol" pitchFamily="18" charset="2"/>
              <a:buChar char="-"/>
              <a:tabLst/>
              <a:defRPr sz="1800">
                <a:solidFill>
                  <a:schemeClr val="tx1"/>
                </a:solidFill>
              </a:defRPr>
            </a:lvl3pPr>
            <a:lvl4pPr marL="1520825" indent="-149225">
              <a:lnSpc>
                <a:spcPct val="114000"/>
              </a:lnSpc>
              <a:spcBef>
                <a:spcPts val="600"/>
              </a:spcBef>
              <a:buFont typeface="Arial" pitchFamily="34" charset="0"/>
              <a:buChar char="•"/>
              <a:defRPr sz="1600"/>
            </a:lvl4pPr>
          </a:lstStyle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 err="1"/>
              <a:t>Asdfasdf</a:t>
            </a:r>
            <a:endParaRPr lang="de-AT" dirty="0"/>
          </a:p>
          <a:p>
            <a:pPr lvl="2"/>
            <a:r>
              <a:rPr lang="de-AT" dirty="0" err="1"/>
              <a:t>Sadfasdf</a:t>
            </a:r>
            <a:endParaRPr lang="de-AT" dirty="0"/>
          </a:p>
          <a:p>
            <a:pPr lvl="3"/>
            <a:r>
              <a:rPr lang="de-AT" dirty="0" err="1"/>
              <a:t>sdf</a:t>
            </a:r>
            <a:endParaRPr lang="de-AT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431371" y="6616982"/>
            <a:ext cx="3648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" dirty="0">
                <a:latin typeface="+mj-lt"/>
              </a:rPr>
              <a:t>VÜ Techniken</a:t>
            </a:r>
            <a:r>
              <a:rPr lang="de-AT" sz="800" baseline="0" dirty="0">
                <a:latin typeface="+mj-lt"/>
              </a:rPr>
              <a:t> wiss. Arbeitens</a:t>
            </a:r>
            <a:r>
              <a:rPr lang="de-AT" sz="800" dirty="0">
                <a:latin typeface="+mj-lt"/>
              </a:rPr>
              <a:t> | KMH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1280576" y="6616982"/>
            <a:ext cx="512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0D87B3D-9F2E-4AB4-9472-248B74A58E90}" type="slidenum">
              <a:rPr lang="de-AT" sz="800" smtClean="0">
                <a:latin typeface="+mj-lt"/>
              </a:rPr>
              <a:pPr algn="r"/>
              <a:t>‹Nr.›</a:t>
            </a:fld>
            <a:endParaRPr lang="de-AT" sz="800" dirty="0">
              <a:latin typeface="+mj-lt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903979" y="6616982"/>
            <a:ext cx="5183188" cy="21544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marL="0" indent="0" algn="r">
              <a:buNone/>
              <a:defRPr lang="de-DE" sz="800" smtClean="0">
                <a:solidFill>
                  <a:schemeClr val="bg1">
                    <a:lumMod val="50000"/>
                  </a:schemeClr>
                </a:solidFill>
                <a:latin typeface="+mj-lt"/>
                <a:ea typeface="ＭＳ Ｐゴシック" pitchFamily="-104" charset="-128"/>
                <a:cs typeface="+mn-cs"/>
              </a:defRPr>
            </a:lvl1pPr>
            <a:lvl2pPr>
              <a:defRPr lang="de-DE" smtClean="0">
                <a:latin typeface="Arial" charset="0"/>
                <a:ea typeface="ＭＳ Ｐゴシック" pitchFamily="-104" charset="-128"/>
              </a:defRPr>
            </a:lvl2pPr>
            <a:lvl3pPr>
              <a:defRPr lang="de-DE" smtClean="0">
                <a:latin typeface="Arial" charset="0"/>
                <a:ea typeface="ＭＳ Ｐゴシック" pitchFamily="-104" charset="-128"/>
              </a:defRPr>
            </a:lvl3pPr>
            <a:lvl4pPr>
              <a:defRPr lang="de-DE" smtClean="0">
                <a:latin typeface="Arial" charset="0"/>
                <a:ea typeface="ＭＳ Ｐゴシック" pitchFamily="-104" charset="-128"/>
              </a:defRPr>
            </a:lvl4pPr>
            <a:lvl5pPr>
              <a:defRPr lang="de-AT">
                <a:latin typeface="Arial" charset="0"/>
                <a:ea typeface="ＭＳ Ｐゴシック" pitchFamily="-104" charset="-128"/>
              </a:defRPr>
            </a:lvl5pPr>
          </a:lstStyle>
          <a:p>
            <a:pPr lvl="0" algn="r">
              <a:spcBef>
                <a:spcPct val="0"/>
              </a:spcBef>
            </a:pPr>
            <a:r>
              <a:rPr lang="de-AT" dirty="0" err="1"/>
              <a:t>asdfasdfasdf</a:t>
            </a:r>
            <a:endParaRPr lang="de-AT" dirty="0"/>
          </a:p>
        </p:txBody>
      </p:sp>
      <p:sp>
        <p:nvSpPr>
          <p:cNvPr id="8" name="Rechteck 7"/>
          <p:cNvSpPr/>
          <p:nvPr userDrawn="1"/>
        </p:nvSpPr>
        <p:spPr>
          <a:xfrm>
            <a:off x="2639616" y="260648"/>
            <a:ext cx="2688299" cy="2160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509" y="586091"/>
            <a:ext cx="1416779" cy="54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Bild 6" descr="PP-Vorlage-allgemein-2011-optimiert-05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9" t="3262" b="74599"/>
          <a:stretch/>
        </p:blipFill>
        <p:spPr bwMode="auto">
          <a:xfrm>
            <a:off x="22944" y="-1"/>
            <a:ext cx="1560608" cy="122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11"/>
          <p:cNvCxnSpPr/>
          <p:nvPr userDrawn="1"/>
        </p:nvCxnSpPr>
        <p:spPr>
          <a:xfrm flipH="1">
            <a:off x="2117" y="6577905"/>
            <a:ext cx="1166461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Bild 6" descr="PP-Vorlage-allgemein-2011-optimiert-05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9" t="11708" r="11860" b="75901"/>
          <a:stretch/>
        </p:blipFill>
        <p:spPr bwMode="auto">
          <a:xfrm flipH="1">
            <a:off x="1590619" y="465338"/>
            <a:ext cx="5945541" cy="69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99586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 | Bil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">
            <a:extLst>
              <a:ext uri="{FF2B5EF4-FFF2-40B4-BE49-F238E27FC236}">
                <a16:creationId xmlns:a16="http://schemas.microsoft.com/office/drawing/2014/main" id="{ED3CDC4F-05B1-B76F-5EA7-189E7169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 bwMode="gray">
          <a:xfrm>
            <a:off x="0" y="0"/>
            <a:ext cx="5880100" cy="6858000"/>
          </a:xfrm>
          <a:prstGeom prst="rect">
            <a:avLst/>
          </a:prstGeom>
          <a:solidFill>
            <a:srgbClr val="E4E7E9"/>
          </a:solidFill>
          <a:ln w="50800">
            <a:solidFill>
              <a:schemeClr val="bg1"/>
            </a:solidFill>
          </a:ln>
          <a:effectLst>
            <a:outerShdw blurRad="254000" dist="107763" dir="2699994" algn="tl">
              <a:prstClr val="black">
                <a:alpha val="40000"/>
              </a:prstClr>
            </a:outerShdw>
          </a:effectLst>
        </p:spPr>
        <p:txBody>
          <a:bodyPr lIns="288000" tIns="0" rIns="288000" bIns="648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Bild durch Klick auf das Icon einfügen.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D1BDE9CD-498E-8C0C-DD46-31832628F3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invGray">
          <a:xfrm>
            <a:off x="6528000" y="2564904"/>
            <a:ext cx="4967326" cy="1440000"/>
          </a:xfrm>
        </p:spPr>
        <p:txBody>
          <a:bodyPr anchor="ctr">
            <a:noAutofit/>
          </a:bodyPr>
          <a:lstStyle>
            <a:lvl1pPr algn="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Titel der Präsentation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6BCC98A8-5053-B10A-35A9-DD68B5FBAD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528000" y="4581208"/>
            <a:ext cx="4967326" cy="72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Untertitel der Präsentation</a:t>
            </a:r>
          </a:p>
        </p:txBody>
      </p:sp>
      <p:sp>
        <p:nvSpPr>
          <p:cNvPr id="15" name="Textplatzhalter">
            <a:extLst>
              <a:ext uri="{FF2B5EF4-FFF2-40B4-BE49-F238E27FC236}">
                <a16:creationId xmlns:a16="http://schemas.microsoft.com/office/drawing/2014/main" id="{888E75FC-8DAA-C7C9-155B-D6FCAFE494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28674" y="6021000"/>
            <a:ext cx="4967326" cy="28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GB"/>
              <a:t>Kami Höferl</a:t>
            </a:r>
          </a:p>
        </p:txBody>
      </p:sp>
      <p:pic>
        <p:nvPicPr>
          <p:cNvPr id="7" name="Logo">
            <a:hlinkClick r:id="rId2"/>
            <a:extLst>
              <a:ext uri="{FF2B5EF4-FFF2-40B4-BE49-F238E27FC236}">
                <a16:creationId xmlns:a16="http://schemas.microsoft.com/office/drawing/2014/main" id="{DD57F011-932E-8635-AC0A-D3AEB599E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0344000" y="621001"/>
            <a:ext cx="1224000" cy="15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1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6">
          <p15:clr>
            <a:srgbClr val="FBAE40"/>
          </p15:clr>
        </p15:guide>
        <p15:guide id="2" pos="3976">
          <p15:clr>
            <a:srgbClr val="FBAE40"/>
          </p15:clr>
        </p15:guide>
        <p15:guide id="3" pos="7242">
          <p15:clr>
            <a:srgbClr val="FBAE40"/>
          </p15:clr>
        </p15:guide>
        <p15:guide id="4" orient="horz" pos="197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itenzahl">
            <a:extLst>
              <a:ext uri="{FF2B5EF4-FFF2-40B4-BE49-F238E27FC236}">
                <a16:creationId xmlns:a16="http://schemas.microsoft.com/office/drawing/2014/main" id="{74D3227D-CF66-3BD2-DB96-30ED8B37AC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992000" y="6439500"/>
            <a:ext cx="504000" cy="144000"/>
          </a:xfrm>
          <a:prstGeom prst="rect">
            <a:avLst/>
          </a:prstGeom>
        </p:spPr>
        <p:txBody>
          <a:bodyPr/>
          <a:lstStyle/>
          <a:p>
            <a:fld id="{D836C0FE-70CA-4950-82D6-CF602CC2B770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50745D7-A4C0-C2AF-8372-A7A8F52F8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326" y="476672"/>
            <a:ext cx="8928100" cy="792000"/>
          </a:xfrm>
        </p:spPr>
        <p:txBody>
          <a:bodyPr/>
          <a:lstStyle/>
          <a:p>
            <a:r>
              <a:rPr lang="en-GB" noProof="0" err="1"/>
              <a:t>Folientitel</a:t>
            </a:r>
            <a:endParaRPr lang="en-GB" noProof="0"/>
          </a:p>
        </p:txBody>
      </p:sp>
      <p:sp>
        <p:nvSpPr>
          <p:cNvPr id="3" name="Inhaltsplatzhalter">
            <a:extLst>
              <a:ext uri="{FF2B5EF4-FFF2-40B4-BE49-F238E27FC236}">
                <a16:creationId xmlns:a16="http://schemas.microsoft.com/office/drawing/2014/main" id="{30AF8B8C-65ED-A652-C3D6-15F54289CA2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95324" y="1556793"/>
            <a:ext cx="10800675" cy="4607472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GB" noProof="0"/>
              <a:t>Das </a:t>
            </a:r>
            <a:r>
              <a:rPr lang="en-GB" noProof="0" err="1"/>
              <a:t>ist</a:t>
            </a:r>
            <a:r>
              <a:rPr lang="en-GB" noProof="0"/>
              <a:t> </a:t>
            </a:r>
            <a:r>
              <a:rPr lang="en-GB" noProof="0" err="1"/>
              <a:t>ein</a:t>
            </a:r>
            <a:r>
              <a:rPr lang="en-GB" noProof="0"/>
              <a:t> </a:t>
            </a:r>
            <a:r>
              <a:rPr lang="en-GB" noProof="0" err="1"/>
              <a:t>Fließtext</a:t>
            </a:r>
            <a:r>
              <a:rPr lang="en-GB" noProof="0"/>
              <a:t>. </a:t>
            </a:r>
            <a:r>
              <a:rPr lang="en-GB" noProof="0" err="1"/>
              <a:t>Nutzen</a:t>
            </a:r>
            <a:r>
              <a:rPr lang="en-GB" noProof="0"/>
              <a:t> Sie die </a:t>
            </a:r>
            <a:r>
              <a:rPr lang="en-GB" noProof="0" err="1"/>
              <a:t>Schaltflächen</a:t>
            </a:r>
            <a:r>
              <a:rPr lang="en-GB" noProof="0"/>
              <a:t> „</a:t>
            </a:r>
            <a:r>
              <a:rPr lang="en-GB" noProof="0" err="1"/>
              <a:t>Listenebene</a:t>
            </a:r>
            <a:r>
              <a:rPr lang="en-GB" noProof="0"/>
              <a:t> </a:t>
            </a:r>
            <a:r>
              <a:rPr lang="en-GB" noProof="0" err="1"/>
              <a:t>erhöhen</a:t>
            </a:r>
            <a:r>
              <a:rPr lang="en-GB" noProof="0"/>
              <a:t>“ </a:t>
            </a:r>
            <a:r>
              <a:rPr lang="en-GB" noProof="0" err="1"/>
              <a:t>bzw</a:t>
            </a:r>
            <a:r>
              <a:rPr lang="en-GB" noProof="0"/>
              <a:t>. „</a:t>
            </a:r>
            <a:r>
              <a:rPr lang="en-GB" noProof="0" err="1"/>
              <a:t>verringern</a:t>
            </a:r>
            <a:r>
              <a:rPr lang="en-GB" noProof="0"/>
              <a:t>“ (auf der </a:t>
            </a:r>
            <a:r>
              <a:rPr lang="en-GB" noProof="0" err="1"/>
              <a:t>Registerlasche</a:t>
            </a:r>
            <a:r>
              <a:rPr lang="en-GB" noProof="0"/>
              <a:t> „Start“), um die </a:t>
            </a:r>
            <a:r>
              <a:rPr lang="en-GB" noProof="0" err="1"/>
              <a:t>vordefinierten</a:t>
            </a:r>
            <a:r>
              <a:rPr lang="en-GB" noProof="0"/>
              <a:t> </a:t>
            </a:r>
            <a:r>
              <a:rPr lang="en-GB" noProof="0" err="1"/>
              <a:t>Textformatierungen</a:t>
            </a:r>
            <a:r>
              <a:rPr lang="en-GB" noProof="0"/>
              <a:t> </a:t>
            </a:r>
            <a:r>
              <a:rPr lang="en-GB" noProof="0" err="1"/>
              <a:t>anzusteuern</a:t>
            </a:r>
            <a:r>
              <a:rPr lang="en-GB" noProof="0"/>
              <a:t>.</a:t>
            </a:r>
          </a:p>
          <a:p>
            <a:pPr lvl="1"/>
            <a:r>
              <a:rPr lang="en-GB" noProof="0" err="1"/>
              <a:t>Zweite</a:t>
            </a:r>
            <a:r>
              <a:rPr lang="en-GB" noProof="0"/>
              <a:t> Ebene</a:t>
            </a:r>
          </a:p>
          <a:p>
            <a:pPr lvl="2"/>
            <a:r>
              <a:rPr lang="en-GB" noProof="0" err="1"/>
              <a:t>Dritte</a:t>
            </a:r>
            <a:r>
              <a:rPr lang="en-GB" noProof="0"/>
              <a:t> Ebene</a:t>
            </a:r>
          </a:p>
          <a:p>
            <a:pPr lvl="3"/>
            <a:r>
              <a:rPr lang="en-GB" noProof="0" err="1"/>
              <a:t>Vierte</a:t>
            </a:r>
            <a:r>
              <a:rPr lang="en-GB" noProof="0"/>
              <a:t> Ebene</a:t>
            </a:r>
          </a:p>
        </p:txBody>
      </p:sp>
      <p:sp>
        <p:nvSpPr>
          <p:cNvPr id="4" name="Datum">
            <a:extLst>
              <a:ext uri="{FF2B5EF4-FFF2-40B4-BE49-F238E27FC236}">
                <a16:creationId xmlns:a16="http://schemas.microsoft.com/office/drawing/2014/main" id="{ADA380CC-EB11-4907-814A-374A87380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5" name="Fußzeile">
            <a:extLst>
              <a:ext uri="{FF2B5EF4-FFF2-40B4-BE49-F238E27FC236}">
                <a16:creationId xmlns:a16="http://schemas.microsoft.com/office/drawing/2014/main" id="{188A2690-C068-BA18-C8A9-131C065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/>
              <a:t>KMH | IL 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2763346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62">
          <p15:clr>
            <a:srgbClr val="FBAE40"/>
          </p15:clr>
        </p15:guide>
        <p15:guide id="2" pos="438">
          <p15:clr>
            <a:srgbClr val="FBAE40"/>
          </p15:clr>
        </p15:guide>
        <p15:guide id="3" pos="6062">
          <p15:clr>
            <a:srgbClr val="FBAE40"/>
          </p15:clr>
        </p15:guide>
        <p15:guide id="4" orient="horz" pos="388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renn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C95B4E-4D0C-D73A-1E99-7A95FDCB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62" y="1881000"/>
            <a:ext cx="5184675" cy="3096000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Rechteck 2">
            <a:hlinkClick r:id="rId3"/>
            <a:extLst>
              <a:ext uri="{FF2B5EF4-FFF2-40B4-BE49-F238E27FC236}">
                <a16:creationId xmlns:a16="http://schemas.microsoft.com/office/drawing/2014/main" id="{607E287C-868F-731F-D059-C1E6804CF025}"/>
              </a:ext>
            </a:extLst>
          </p:cNvPr>
          <p:cNvSpPr/>
          <p:nvPr userDrawn="1"/>
        </p:nvSpPr>
        <p:spPr>
          <a:xfrm>
            <a:off x="296673" y="6560073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/>
            <a:r>
              <a:rPr lang="de-AT" sz="700" dirty="0">
                <a:solidFill>
                  <a:schemeClr val="tx1"/>
                </a:solidFill>
                <a:cs typeface="Calibri" panose="020F0502020204030204" pitchFamily="34" charset="0"/>
              </a:rPr>
              <a:t>(Kandinsky, PD, Wikimedia)</a:t>
            </a:r>
          </a:p>
        </p:txBody>
      </p:sp>
    </p:spTree>
    <p:extLst>
      <p:ext uri="{BB962C8B-B14F-4D97-AF65-F5344CB8AC3E}">
        <p14:creationId xmlns:p14="http://schemas.microsoft.com/office/powerpoint/2010/main" val="92950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6">
          <p15:clr>
            <a:srgbClr val="FBAE40"/>
          </p15:clr>
        </p15:guide>
        <p15:guide id="2" pos="5473">
          <p15:clr>
            <a:srgbClr val="FBAE40"/>
          </p15:clr>
        </p15:guide>
        <p15:guide id="3" pos="2207">
          <p15:clr>
            <a:srgbClr val="FBAE40"/>
          </p15:clr>
        </p15:guide>
        <p15:guide id="4" orient="horz" pos="2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b/b2/20181204_Warming_stripes_%28global%2C_WMO%2C_1850-2018%29_-_Climate_Lab_Book_%28Ed_Hawkins%29.sv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hyperlink" Target="https://de.wikipedia.org/wiki/Datei:Wright_Alchemist.jpg" TargetMode="Externa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humangeo.univie.ac.at/fileadmin/user_upload/p_humangeographie/Heintel/IMG_6895.JPG" TargetMode="External"/><Relationship Id="rId4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s4ie.org/events/event/international-industrial-ecology-day-2021/posters/121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hiostate.pressbooks.pub/scientificposterguide/chapter/scientific-poster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humangeo.univie.ac.at/fileadmin/user_upload/p_humangeographie/Heintel/IMG_6895.JPG" TargetMode="External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8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WORKimage">
            <a:hlinkClick r:id="rId3"/>
            <a:extLst>
              <a:ext uri="{FF2B5EF4-FFF2-40B4-BE49-F238E27FC236}">
                <a16:creationId xmlns:a16="http://schemas.microsoft.com/office/drawing/2014/main" id="{AEB3E22D-6DE0-523D-8EDF-1DA61FB94663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t="17161" r="266"/>
          <a:stretch/>
        </p:blipFill>
        <p:spPr>
          <a:xfrm>
            <a:off x="0" y="0"/>
            <a:ext cx="5447928" cy="6858000"/>
          </a:xfrm>
          <a:ln w="6350">
            <a:solidFill>
              <a:schemeClr val="tx1"/>
            </a:solidFill>
          </a:ln>
          <a:effectLst>
            <a:outerShdw blurRad="254000" dist="107763" dir="2699994" algn="tl">
              <a:prstClr val="black">
                <a:alpha val="40000"/>
              </a:prstClr>
            </a:outerShdw>
          </a:effec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A09609F1-6EA7-6EA9-92EC-AE0AF88F0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7998" y="2564904"/>
            <a:ext cx="4967327" cy="1440000"/>
          </a:xfrm>
        </p:spPr>
        <p:txBody>
          <a:bodyPr/>
          <a:lstStyle/>
          <a:p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Dissemination 2: </a:t>
            </a:r>
            <a:b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GB" b="1" dirty="0">
                <a:latin typeface="Cambria" panose="02040503050406030204" pitchFamily="18" charset="0"/>
                <a:ea typeface="Cambria" panose="02040503050406030204" pitchFamily="18" charset="0"/>
              </a:rPr>
              <a:t>How (not) to show off</a:t>
            </a: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09DA90B5-E494-4AF0-3BA0-1AADFE147C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IL "Scientific Method and Analysis"</a:t>
            </a:r>
            <a:br>
              <a:rPr lang="en-GB" dirty="0"/>
            </a:br>
            <a:r>
              <a:rPr lang="en-GB" dirty="0"/>
              <a:t>WS 24-25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A7C6AC3-7594-83B2-4B1C-C50B903A7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Kami Höferl</a:t>
            </a:r>
          </a:p>
        </p:txBody>
      </p:sp>
      <p:sp>
        <p:nvSpPr>
          <p:cNvPr id="2" name="Textfeld 1">
            <a:hlinkClick r:id="rId5"/>
            <a:extLst>
              <a:ext uri="{FF2B5EF4-FFF2-40B4-BE49-F238E27FC236}">
                <a16:creationId xmlns:a16="http://schemas.microsoft.com/office/drawing/2014/main" id="{E5AE54A1-B407-0FAF-EF5E-00BBCFE38EED}"/>
              </a:ext>
            </a:extLst>
          </p:cNvPr>
          <p:cNvSpPr txBox="1"/>
          <p:nvPr/>
        </p:nvSpPr>
        <p:spPr>
          <a:xfrm>
            <a:off x="191344" y="6453336"/>
            <a:ext cx="4032448" cy="134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spcBef>
                <a:spcPts val="800"/>
              </a:spcBef>
            </a:pPr>
            <a:r>
              <a:rPr lang="en-GB" sz="800" dirty="0">
                <a:solidFill>
                  <a:srgbClr val="9CA8B2"/>
                </a:solidFill>
              </a:rPr>
              <a:t>(Wright of Derby, Wikimedia, PD)</a:t>
            </a: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61047E16-0ACD-7593-2BE4-1CAD592D6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107" y="6061794"/>
            <a:ext cx="490373" cy="22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3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A3E0D-5653-C3D5-F9D4-6F150193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17742-012C-17BF-E74A-778C5AF5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Content ... should be Organised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07F0691-E7B1-D4E8-8F26-564AB8E25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922B2814-4328-BAA5-BFEE-F55C15144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3577639"/>
            <a:ext cx="2016125" cy="40560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Procedure/structure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AutoShape 12">
            <a:extLst>
              <a:ext uri="{FF2B5EF4-FFF2-40B4-BE49-F238E27FC236}">
                <a16:creationId xmlns:a16="http://schemas.microsoft.com/office/drawing/2014/main" id="{7CD642DD-1AAC-CF3D-8DF0-84A97CA23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716" y="4326344"/>
            <a:ext cx="2016125" cy="40560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Current reference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A22A60C6-501B-638E-04D6-A341721ACA74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640014" y="2527434"/>
            <a:ext cx="1583034" cy="105020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04E3474F-7471-9A6D-3A9F-1E89CDC20640}"/>
              </a:ext>
            </a:extLst>
          </p:cNvPr>
          <p:cNvCxnSpPr>
            <a:endCxn id="30" idx="0"/>
          </p:cNvCxnSpPr>
          <p:nvPr/>
        </p:nvCxnSpPr>
        <p:spPr>
          <a:xfrm flipH="1">
            <a:off x="3647778" y="2672468"/>
            <a:ext cx="1115752" cy="1653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42D60BC-29B8-BFB1-9A69-0F0661DDC565}"/>
              </a:ext>
            </a:extLst>
          </p:cNvPr>
          <p:cNvSpPr txBox="1"/>
          <p:nvPr/>
        </p:nvSpPr>
        <p:spPr>
          <a:xfrm>
            <a:off x="1906217" y="5842337"/>
            <a:ext cx="146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Introduction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D0B6266A-106A-4DEB-EFA3-388A5924F47B}"/>
              </a:ext>
            </a:extLst>
          </p:cNvPr>
          <p:cNvSpPr txBox="1"/>
          <p:nvPr/>
        </p:nvSpPr>
        <p:spPr>
          <a:xfrm>
            <a:off x="5038310" y="55554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Main part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9B741BD-9005-01FE-7A68-5304D2AA4568}"/>
              </a:ext>
            </a:extLst>
          </p:cNvPr>
          <p:cNvSpPr txBox="1"/>
          <p:nvPr/>
        </p:nvSpPr>
        <p:spPr>
          <a:xfrm>
            <a:off x="9502161" y="575569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Conclusion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916C8A67-5846-00F5-33E5-BEE10304290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5771592" y="1986171"/>
            <a:ext cx="2" cy="2523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reeform 33">
            <a:extLst>
              <a:ext uri="{FF2B5EF4-FFF2-40B4-BE49-F238E27FC236}">
                <a16:creationId xmlns:a16="http://schemas.microsoft.com/office/drawing/2014/main" id="{6D342B46-C155-EB40-1247-DD617E742081}"/>
              </a:ext>
            </a:extLst>
          </p:cNvPr>
          <p:cNvSpPr>
            <a:spLocks/>
          </p:cNvSpPr>
          <p:nvPr/>
        </p:nvSpPr>
        <p:spPr bwMode="auto">
          <a:xfrm>
            <a:off x="1487488" y="5601292"/>
            <a:ext cx="8062593" cy="437095"/>
          </a:xfrm>
          <a:custGeom>
            <a:avLst/>
            <a:gdLst>
              <a:gd name="T0" fmla="*/ 0 w 5307"/>
              <a:gd name="T1" fmla="*/ 2147483647 h 304"/>
              <a:gd name="T2" fmla="*/ 2147483647 w 5307"/>
              <a:gd name="T3" fmla="*/ 2147483647 h 304"/>
              <a:gd name="T4" fmla="*/ 2147483647 w 5307"/>
              <a:gd name="T5" fmla="*/ 2147483647 h 304"/>
              <a:gd name="T6" fmla="*/ 2147483647 w 5307"/>
              <a:gd name="T7" fmla="*/ 2147483647 h 304"/>
              <a:gd name="T8" fmla="*/ 2147483647 w 5307"/>
              <a:gd name="T9" fmla="*/ 2147483647 h 304"/>
              <a:gd name="T10" fmla="*/ 2147483647 w 5307"/>
              <a:gd name="T11" fmla="*/ 2147483647 h 304"/>
              <a:gd name="T12" fmla="*/ 2147483647 w 5307"/>
              <a:gd name="T13" fmla="*/ 2147483647 h 304"/>
              <a:gd name="T14" fmla="*/ 2147483647 w 5307"/>
              <a:gd name="T15" fmla="*/ 2147483647 h 304"/>
              <a:gd name="T16" fmla="*/ 2147483647 w 5307"/>
              <a:gd name="T17" fmla="*/ 2147483647 h 304"/>
              <a:gd name="T18" fmla="*/ 2147483647 w 5307"/>
              <a:gd name="T19" fmla="*/ 2147483647 h 304"/>
              <a:gd name="T20" fmla="*/ 2147483647 w 5307"/>
              <a:gd name="T21" fmla="*/ 2147483647 h 304"/>
              <a:gd name="T22" fmla="*/ 2147483647 w 5307"/>
              <a:gd name="T23" fmla="*/ 2147483647 h 304"/>
              <a:gd name="T24" fmla="*/ 2147483647 w 5307"/>
              <a:gd name="T25" fmla="*/ 2147483647 h 304"/>
              <a:gd name="T26" fmla="*/ 2147483647 w 5307"/>
              <a:gd name="T27" fmla="*/ 2147483647 h 304"/>
              <a:gd name="T28" fmla="*/ 2147483647 w 5307"/>
              <a:gd name="T29" fmla="*/ 2147483647 h 304"/>
              <a:gd name="T30" fmla="*/ 2147483647 w 5307"/>
              <a:gd name="T31" fmla="*/ 2147483647 h 304"/>
              <a:gd name="T32" fmla="*/ 2147483647 w 5307"/>
              <a:gd name="T33" fmla="*/ 2147483647 h 304"/>
              <a:gd name="T34" fmla="*/ 2147483647 w 5307"/>
              <a:gd name="T35" fmla="*/ 2147483647 h 304"/>
              <a:gd name="T36" fmla="*/ 2147483647 w 5307"/>
              <a:gd name="T37" fmla="*/ 2147483647 h 304"/>
              <a:gd name="T38" fmla="*/ 2147483647 w 5307"/>
              <a:gd name="T39" fmla="*/ 2147483647 h 30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307"/>
              <a:gd name="T61" fmla="*/ 0 h 304"/>
              <a:gd name="T62" fmla="*/ 5307 w 5307"/>
              <a:gd name="T63" fmla="*/ 304 h 304"/>
              <a:gd name="connsiteX0" fmla="*/ 0 w 10000"/>
              <a:gd name="connsiteY0" fmla="*/ 6023 h 9058"/>
              <a:gd name="connsiteX1" fmla="*/ 597 w 10000"/>
              <a:gd name="connsiteY1" fmla="*/ 3030 h 9058"/>
              <a:gd name="connsiteX2" fmla="*/ 1197 w 10000"/>
              <a:gd name="connsiteY2" fmla="*/ 1549 h 9058"/>
              <a:gd name="connsiteX3" fmla="*/ 1881 w 10000"/>
              <a:gd name="connsiteY3" fmla="*/ 36 h 9058"/>
              <a:gd name="connsiteX4" fmla="*/ 2222 w 10000"/>
              <a:gd name="connsiteY4" fmla="*/ 3030 h 9058"/>
              <a:gd name="connsiteX5" fmla="*/ 2393 w 10000"/>
              <a:gd name="connsiteY5" fmla="*/ 6023 h 9058"/>
              <a:gd name="connsiteX6" fmla="*/ 2906 w 10000"/>
              <a:gd name="connsiteY6" fmla="*/ 9016 h 9058"/>
              <a:gd name="connsiteX7" fmla="*/ 3418 w 10000"/>
              <a:gd name="connsiteY7" fmla="*/ 7503 h 9058"/>
              <a:gd name="connsiteX8" fmla="*/ 3846 w 10000"/>
              <a:gd name="connsiteY8" fmla="*/ 4510 h 9058"/>
              <a:gd name="connsiteX9" fmla="*/ 4443 w 10000"/>
              <a:gd name="connsiteY9" fmla="*/ 9016 h 9058"/>
              <a:gd name="connsiteX10" fmla="*/ 5383 w 10000"/>
              <a:gd name="connsiteY10" fmla="*/ 9016 h 9058"/>
              <a:gd name="connsiteX11" fmla="*/ 5642 w 10000"/>
              <a:gd name="connsiteY11" fmla="*/ 4510 h 9058"/>
              <a:gd name="connsiteX12" fmla="*/ 6324 w 10000"/>
              <a:gd name="connsiteY12" fmla="*/ 3030 h 9058"/>
              <a:gd name="connsiteX13" fmla="*/ 7094 w 10000"/>
              <a:gd name="connsiteY13" fmla="*/ 1549 h 9058"/>
              <a:gd name="connsiteX14" fmla="*/ 7692 w 10000"/>
              <a:gd name="connsiteY14" fmla="*/ 7503 h 9058"/>
              <a:gd name="connsiteX15" fmla="*/ 8035 w 10000"/>
              <a:gd name="connsiteY15" fmla="*/ 6023 h 9058"/>
              <a:gd name="connsiteX16" fmla="*/ 8547 w 10000"/>
              <a:gd name="connsiteY16" fmla="*/ 1549 h 9058"/>
              <a:gd name="connsiteX17" fmla="*/ 8941 w 10000"/>
              <a:gd name="connsiteY17" fmla="*/ 1549 h 9058"/>
              <a:gd name="connsiteX18" fmla="*/ 9657 w 10000"/>
              <a:gd name="connsiteY18" fmla="*/ 4510 h 9058"/>
              <a:gd name="connsiteX19" fmla="*/ 10000 w 10000"/>
              <a:gd name="connsiteY19" fmla="*/ 7503 h 9058"/>
              <a:gd name="connsiteX0" fmla="*/ 0 w 10000"/>
              <a:gd name="connsiteY0" fmla="*/ 6648 h 9999"/>
              <a:gd name="connsiteX1" fmla="*/ 597 w 10000"/>
              <a:gd name="connsiteY1" fmla="*/ 3344 h 9999"/>
              <a:gd name="connsiteX2" fmla="*/ 1197 w 10000"/>
              <a:gd name="connsiteY2" fmla="*/ 1709 h 9999"/>
              <a:gd name="connsiteX3" fmla="*/ 1881 w 10000"/>
              <a:gd name="connsiteY3" fmla="*/ 39 h 9999"/>
              <a:gd name="connsiteX4" fmla="*/ 2222 w 10000"/>
              <a:gd name="connsiteY4" fmla="*/ 3344 h 9999"/>
              <a:gd name="connsiteX5" fmla="*/ 2393 w 10000"/>
              <a:gd name="connsiteY5" fmla="*/ 6648 h 9999"/>
              <a:gd name="connsiteX6" fmla="*/ 2906 w 10000"/>
              <a:gd name="connsiteY6" fmla="*/ 9953 h 9999"/>
              <a:gd name="connsiteX7" fmla="*/ 3418 w 10000"/>
              <a:gd name="connsiteY7" fmla="*/ 8282 h 9999"/>
              <a:gd name="connsiteX8" fmla="*/ 3846 w 10000"/>
              <a:gd name="connsiteY8" fmla="*/ 4978 h 9999"/>
              <a:gd name="connsiteX9" fmla="*/ 4443 w 10000"/>
              <a:gd name="connsiteY9" fmla="*/ 9953 h 9999"/>
              <a:gd name="connsiteX10" fmla="*/ 5383 w 10000"/>
              <a:gd name="connsiteY10" fmla="*/ 9953 h 9999"/>
              <a:gd name="connsiteX11" fmla="*/ 5642 w 10000"/>
              <a:gd name="connsiteY11" fmla="*/ 4978 h 9999"/>
              <a:gd name="connsiteX12" fmla="*/ 6324 w 10000"/>
              <a:gd name="connsiteY12" fmla="*/ 3344 h 9999"/>
              <a:gd name="connsiteX13" fmla="*/ 7094 w 10000"/>
              <a:gd name="connsiteY13" fmla="*/ 1709 h 9999"/>
              <a:gd name="connsiteX14" fmla="*/ 7692 w 10000"/>
              <a:gd name="connsiteY14" fmla="*/ 8282 h 9999"/>
              <a:gd name="connsiteX15" fmla="*/ 8035 w 10000"/>
              <a:gd name="connsiteY15" fmla="*/ 6648 h 9999"/>
              <a:gd name="connsiteX16" fmla="*/ 8547 w 10000"/>
              <a:gd name="connsiteY16" fmla="*/ 1709 h 9999"/>
              <a:gd name="connsiteX17" fmla="*/ 8941 w 10000"/>
              <a:gd name="connsiteY17" fmla="*/ 1709 h 9999"/>
              <a:gd name="connsiteX18" fmla="*/ 9284 w 10000"/>
              <a:gd name="connsiteY18" fmla="*/ 2363 h 9999"/>
              <a:gd name="connsiteX19" fmla="*/ 10000 w 10000"/>
              <a:gd name="connsiteY19" fmla="*/ 8282 h 9999"/>
              <a:gd name="connsiteX0" fmla="*/ 0 w 9570"/>
              <a:gd name="connsiteY0" fmla="*/ 6649 h 10000"/>
              <a:gd name="connsiteX1" fmla="*/ 597 w 9570"/>
              <a:gd name="connsiteY1" fmla="*/ 3344 h 10000"/>
              <a:gd name="connsiteX2" fmla="*/ 1197 w 9570"/>
              <a:gd name="connsiteY2" fmla="*/ 1709 h 10000"/>
              <a:gd name="connsiteX3" fmla="*/ 1881 w 9570"/>
              <a:gd name="connsiteY3" fmla="*/ 39 h 10000"/>
              <a:gd name="connsiteX4" fmla="*/ 2222 w 9570"/>
              <a:gd name="connsiteY4" fmla="*/ 3344 h 10000"/>
              <a:gd name="connsiteX5" fmla="*/ 2393 w 9570"/>
              <a:gd name="connsiteY5" fmla="*/ 6649 h 10000"/>
              <a:gd name="connsiteX6" fmla="*/ 2906 w 9570"/>
              <a:gd name="connsiteY6" fmla="*/ 9954 h 10000"/>
              <a:gd name="connsiteX7" fmla="*/ 3418 w 9570"/>
              <a:gd name="connsiteY7" fmla="*/ 8283 h 10000"/>
              <a:gd name="connsiteX8" fmla="*/ 3846 w 9570"/>
              <a:gd name="connsiteY8" fmla="*/ 4978 h 10000"/>
              <a:gd name="connsiteX9" fmla="*/ 4443 w 9570"/>
              <a:gd name="connsiteY9" fmla="*/ 9954 h 10000"/>
              <a:gd name="connsiteX10" fmla="*/ 5383 w 9570"/>
              <a:gd name="connsiteY10" fmla="*/ 9954 h 10000"/>
              <a:gd name="connsiteX11" fmla="*/ 5642 w 9570"/>
              <a:gd name="connsiteY11" fmla="*/ 4978 h 10000"/>
              <a:gd name="connsiteX12" fmla="*/ 6324 w 9570"/>
              <a:gd name="connsiteY12" fmla="*/ 3344 h 10000"/>
              <a:gd name="connsiteX13" fmla="*/ 7094 w 9570"/>
              <a:gd name="connsiteY13" fmla="*/ 1709 h 10000"/>
              <a:gd name="connsiteX14" fmla="*/ 7692 w 9570"/>
              <a:gd name="connsiteY14" fmla="*/ 8283 h 10000"/>
              <a:gd name="connsiteX15" fmla="*/ 8035 w 9570"/>
              <a:gd name="connsiteY15" fmla="*/ 6649 h 10000"/>
              <a:gd name="connsiteX16" fmla="*/ 8547 w 9570"/>
              <a:gd name="connsiteY16" fmla="*/ 1709 h 10000"/>
              <a:gd name="connsiteX17" fmla="*/ 8941 w 9570"/>
              <a:gd name="connsiteY17" fmla="*/ 1709 h 10000"/>
              <a:gd name="connsiteX18" fmla="*/ 9284 w 9570"/>
              <a:gd name="connsiteY18" fmla="*/ 2363 h 10000"/>
              <a:gd name="connsiteX19" fmla="*/ 9570 w 9570"/>
              <a:gd name="connsiteY19" fmla="*/ 50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570" h="10000">
                <a:moveTo>
                  <a:pt x="0" y="6649"/>
                </a:moveTo>
                <a:cubicBezTo>
                  <a:pt x="198" y="5415"/>
                  <a:pt x="398" y="4179"/>
                  <a:pt x="597" y="3344"/>
                </a:cubicBezTo>
                <a:cubicBezTo>
                  <a:pt x="797" y="2508"/>
                  <a:pt x="984" y="2254"/>
                  <a:pt x="1197" y="1709"/>
                </a:cubicBezTo>
                <a:cubicBezTo>
                  <a:pt x="1409" y="1165"/>
                  <a:pt x="1709" y="-252"/>
                  <a:pt x="1881" y="39"/>
                </a:cubicBezTo>
                <a:cubicBezTo>
                  <a:pt x="2052" y="329"/>
                  <a:pt x="2137" y="2254"/>
                  <a:pt x="2222" y="3344"/>
                </a:cubicBezTo>
                <a:cubicBezTo>
                  <a:pt x="2306" y="4433"/>
                  <a:pt x="2280" y="5560"/>
                  <a:pt x="2393" y="6649"/>
                </a:cubicBezTo>
                <a:cubicBezTo>
                  <a:pt x="2506" y="7739"/>
                  <a:pt x="2734" y="9663"/>
                  <a:pt x="2906" y="9954"/>
                </a:cubicBezTo>
                <a:cubicBezTo>
                  <a:pt x="3077" y="10245"/>
                  <a:pt x="3262" y="9119"/>
                  <a:pt x="3418" y="8283"/>
                </a:cubicBezTo>
                <a:cubicBezTo>
                  <a:pt x="3575" y="7449"/>
                  <a:pt x="3674" y="4688"/>
                  <a:pt x="3846" y="4978"/>
                </a:cubicBezTo>
                <a:cubicBezTo>
                  <a:pt x="4017" y="5269"/>
                  <a:pt x="4187" y="9119"/>
                  <a:pt x="4443" y="9954"/>
                </a:cubicBezTo>
                <a:cubicBezTo>
                  <a:pt x="4699" y="10789"/>
                  <a:pt x="5184" y="10789"/>
                  <a:pt x="5383" y="9954"/>
                </a:cubicBezTo>
                <a:cubicBezTo>
                  <a:pt x="5583" y="9119"/>
                  <a:pt x="5485" y="6069"/>
                  <a:pt x="5642" y="4978"/>
                </a:cubicBezTo>
                <a:cubicBezTo>
                  <a:pt x="5798" y="3888"/>
                  <a:pt x="6083" y="3888"/>
                  <a:pt x="6324" y="3344"/>
                </a:cubicBezTo>
                <a:cubicBezTo>
                  <a:pt x="6565" y="2799"/>
                  <a:pt x="6866" y="874"/>
                  <a:pt x="7094" y="1709"/>
                </a:cubicBezTo>
                <a:cubicBezTo>
                  <a:pt x="7322" y="2545"/>
                  <a:pt x="7535" y="7449"/>
                  <a:pt x="7692" y="8283"/>
                </a:cubicBezTo>
                <a:cubicBezTo>
                  <a:pt x="7848" y="9119"/>
                  <a:pt x="7891" y="7739"/>
                  <a:pt x="8035" y="6649"/>
                </a:cubicBezTo>
                <a:cubicBezTo>
                  <a:pt x="8178" y="5560"/>
                  <a:pt x="8396" y="2533"/>
                  <a:pt x="8547" y="1709"/>
                </a:cubicBezTo>
                <a:cubicBezTo>
                  <a:pt x="8698" y="886"/>
                  <a:pt x="8818" y="1600"/>
                  <a:pt x="8941" y="1709"/>
                </a:cubicBezTo>
                <a:cubicBezTo>
                  <a:pt x="9064" y="1818"/>
                  <a:pt x="9141" y="1273"/>
                  <a:pt x="9284" y="2363"/>
                </a:cubicBezTo>
                <a:cubicBezTo>
                  <a:pt x="9427" y="3453"/>
                  <a:pt x="9470" y="3889"/>
                  <a:pt x="9570" y="5014"/>
                </a:cubicBezTo>
              </a:path>
            </a:pathLst>
          </a:custGeom>
          <a:ln>
            <a:headEnd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A0E84BAE-EFC0-AA3D-2E1F-84E373EBF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531" y="1408321"/>
            <a:ext cx="2016125" cy="5778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2400" b="1">
                <a:latin typeface="+mj-lt"/>
              </a:rPr>
              <a:t>Topic</a:t>
            </a:r>
            <a:endParaRPr lang="en-GB" sz="2400" b="1" dirty="0">
              <a:latin typeface="+mj-lt"/>
            </a:endParaRPr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2B061D45-93A8-9E8C-00D0-24D7C4CFD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531" y="3195762"/>
            <a:ext cx="2016125" cy="106521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Basics &amp; </a:t>
            </a:r>
            <a:br>
              <a:rPr lang="en-GB" sz="1600">
                <a:solidFill>
                  <a:schemeClr val="tx1"/>
                </a:solidFill>
                <a:latin typeface="+mj-lt"/>
              </a:rPr>
            </a:br>
            <a:r>
              <a:rPr lang="en-GB" sz="1600">
                <a:solidFill>
                  <a:schemeClr val="tx1"/>
                </a:solidFill>
                <a:latin typeface="+mj-lt"/>
              </a:rPr>
              <a:t>Argumentation</a:t>
            </a:r>
          </a:p>
          <a:p>
            <a:pPr algn="ctr"/>
            <a:endParaRPr lang="en-GB" sz="300">
              <a:solidFill>
                <a:schemeClr val="tx1"/>
              </a:solidFill>
              <a:latin typeface="+mj-lt"/>
            </a:endParaRPr>
          </a:p>
          <a:p>
            <a:pPr marL="85725" indent="-85725">
              <a:buFont typeface="Arial" pitchFamily="34" charset="0"/>
              <a:buChar char="•"/>
            </a:pPr>
            <a:r>
              <a:rPr lang="en-GB" sz="1200">
                <a:solidFill>
                  <a:schemeClr val="tx1"/>
                </a:solidFill>
              </a:rPr>
              <a:t>State of research</a:t>
            </a:r>
          </a:p>
          <a:p>
            <a:pPr marL="85725" indent="-85725">
              <a:buFont typeface="Arial" pitchFamily="34" charset="0"/>
              <a:buChar char="•"/>
            </a:pPr>
            <a:r>
              <a:rPr lang="en-GB" sz="1200">
                <a:solidFill>
                  <a:schemeClr val="tx1"/>
                </a:solidFill>
                <a:latin typeface="+mj-lt"/>
              </a:rPr>
              <a:t>Methods</a:t>
            </a:r>
            <a:endParaRPr lang="en-GB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244DDEB5-B8E2-0A38-9127-7B4587CB9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5079504"/>
            <a:ext cx="2016125" cy="40560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Results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AC4157F-6D09-A1CC-9C1B-08395745F0EA}"/>
              </a:ext>
            </a:extLst>
          </p:cNvPr>
          <p:cNvCxnSpPr>
            <a:endCxn id="3" idx="0"/>
          </p:cNvCxnSpPr>
          <p:nvPr/>
        </p:nvCxnSpPr>
        <p:spPr>
          <a:xfrm>
            <a:off x="5771593" y="2820814"/>
            <a:ext cx="1" cy="3749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D5A0147-C04F-EC99-4147-858BCE432048}"/>
              </a:ext>
            </a:extLst>
          </p:cNvPr>
          <p:cNvCxnSpPr/>
          <p:nvPr/>
        </p:nvCxnSpPr>
        <p:spPr>
          <a:xfrm>
            <a:off x="6384033" y="4260974"/>
            <a:ext cx="395623" cy="81853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59510AF-0033-AFA8-C1B8-9446087B846C}"/>
              </a:ext>
            </a:extLst>
          </p:cNvPr>
          <p:cNvCxnSpPr/>
          <p:nvPr/>
        </p:nvCxnSpPr>
        <p:spPr>
          <a:xfrm>
            <a:off x="6672064" y="2676922"/>
            <a:ext cx="792088" cy="240258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12">
            <a:extLst>
              <a:ext uri="{FF2B5EF4-FFF2-40B4-BE49-F238E27FC236}">
                <a16:creationId xmlns:a16="http://schemas.microsoft.com/office/drawing/2014/main" id="{03217F8B-79C7-2AD5-344B-5EA029F94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4176" y="4224943"/>
            <a:ext cx="2016125" cy="608409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Summary </a:t>
            </a:r>
            <a:br>
              <a:rPr lang="en-GB" sz="1600">
                <a:solidFill>
                  <a:schemeClr val="tx1"/>
                </a:solidFill>
                <a:latin typeface="+mj-lt"/>
              </a:rPr>
            </a:br>
            <a:r>
              <a:rPr lang="en-GB" sz="1600">
                <a:solidFill>
                  <a:schemeClr val="tx1"/>
                </a:solidFill>
                <a:latin typeface="+mj-lt"/>
              </a:rPr>
              <a:t>→ Key messages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AutoShape 12">
            <a:extLst>
              <a:ext uri="{FF2B5EF4-FFF2-40B4-BE49-F238E27FC236}">
                <a16:creationId xmlns:a16="http://schemas.microsoft.com/office/drawing/2014/main" id="{5BBEFF5F-A274-98C8-71C1-2FD0F67F3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0899" y="3577639"/>
            <a:ext cx="2016125" cy="40560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Outlook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F456953-3B59-C126-4EAD-43C744699448}"/>
              </a:ext>
            </a:extLst>
          </p:cNvPr>
          <p:cNvCxnSpPr>
            <a:endCxn id="13" idx="0"/>
          </p:cNvCxnSpPr>
          <p:nvPr/>
        </p:nvCxnSpPr>
        <p:spPr>
          <a:xfrm>
            <a:off x="7031361" y="2527435"/>
            <a:ext cx="2517601" cy="105020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11979C6-7385-D10B-C82B-46D999F8D81F}"/>
              </a:ext>
            </a:extLst>
          </p:cNvPr>
          <p:cNvCxnSpPr/>
          <p:nvPr/>
        </p:nvCxnSpPr>
        <p:spPr>
          <a:xfrm>
            <a:off x="6888088" y="2672468"/>
            <a:ext cx="1512168" cy="15524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utoShape 11">
            <a:extLst>
              <a:ext uri="{FF2B5EF4-FFF2-40B4-BE49-F238E27FC236}">
                <a16:creationId xmlns:a16="http://schemas.microsoft.com/office/drawing/2014/main" id="{61A5C960-2B72-AA3C-47F7-26C6D1D3B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048" y="2238509"/>
            <a:ext cx="3097088" cy="5778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 dirty="0">
                <a:latin typeface="+mj-lt"/>
              </a:rPr>
              <a:t>Research objective &amp; questions</a:t>
            </a:r>
          </a:p>
          <a:p>
            <a:pPr algn="ctr"/>
            <a:r>
              <a:rPr lang="en-GB" sz="1600" dirty="0">
                <a:latin typeface="+mj-lt"/>
              </a:rPr>
              <a:t>Aim of the lecture</a:t>
            </a:r>
          </a:p>
        </p:txBody>
      </p:sp>
    </p:spTree>
    <p:extLst>
      <p:ext uri="{BB962C8B-B14F-4D97-AF65-F5344CB8AC3E}">
        <p14:creationId xmlns:p14="http://schemas.microsoft.com/office/powerpoint/2010/main" val="303308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Introduction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... arouse interest 👉</a:t>
            </a:r>
            <a:r>
              <a:rPr lang="en-GB" dirty="0">
                <a:solidFill>
                  <a:srgbClr val="E37823"/>
                </a:solidFill>
              </a:rPr>
              <a:t> connections</a:t>
            </a:r>
          </a:p>
          <a:p>
            <a:pPr lvl="1"/>
            <a:r>
              <a:rPr lang="en-GB" dirty="0"/>
              <a:t>Current events, facts &amp; figures</a:t>
            </a:r>
          </a:p>
          <a:p>
            <a:pPr lvl="1"/>
            <a:r>
              <a:rPr lang="en-GB" dirty="0"/>
              <a:t>Personal experiences</a:t>
            </a:r>
          </a:p>
          <a:p>
            <a:pPr lvl="1"/>
            <a:r>
              <a:rPr lang="en-GB" dirty="0"/>
              <a:t>Scientific results</a:t>
            </a:r>
          </a:p>
          <a:p>
            <a:pPr lvl="1"/>
            <a:r>
              <a:rPr lang="en-GB" dirty="0"/>
              <a:t>Quotes</a:t>
            </a:r>
          </a:p>
          <a:p>
            <a:r>
              <a:rPr lang="en-GB" b="1" dirty="0"/>
              <a:t>... emphasise benefits</a:t>
            </a:r>
          </a:p>
          <a:p>
            <a:pPr lvl="1"/>
            <a:r>
              <a:rPr lang="en-GB" dirty="0"/>
              <a:t>What topics does the lecture contribute to?</a:t>
            </a:r>
          </a:p>
          <a:p>
            <a:pPr lvl="1"/>
            <a:r>
              <a:rPr lang="en-GB" dirty="0"/>
              <a:t>Benefits for the public?</a:t>
            </a:r>
          </a:p>
          <a:p>
            <a:r>
              <a:rPr lang="en-GB" b="1" dirty="0"/>
              <a:t>... Provide an overview 👉</a:t>
            </a:r>
            <a:r>
              <a:rPr lang="en-GB" dirty="0">
                <a:solidFill>
                  <a:srgbClr val="E37823"/>
                </a:solidFill>
              </a:rPr>
              <a:t> Structure, organisation</a:t>
            </a:r>
          </a:p>
          <a:p>
            <a:pPr lvl="1"/>
            <a:r>
              <a:rPr lang="en-GB" dirty="0"/>
              <a:t>The longer and more complex the presentation </a:t>
            </a:r>
            <a:r>
              <a:rPr lang="en-GB" b="1" dirty="0"/>
              <a:t>→ good organisation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Legende mit Pfeil nach links 6"/>
          <p:cNvSpPr/>
          <p:nvPr/>
        </p:nvSpPr>
        <p:spPr>
          <a:xfrm>
            <a:off x="5807968" y="1620035"/>
            <a:ext cx="4775143" cy="18002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5127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Attention: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GB" sz="2400" dirty="0"/>
              <a:t>Humour!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GB" sz="2400" dirty="0"/>
              <a:t>Generalising statements!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GB" sz="2400" dirty="0"/>
              <a:t>Hackneyed quotes</a:t>
            </a:r>
          </a:p>
        </p:txBody>
      </p:sp>
    </p:spTree>
    <p:extLst>
      <p:ext uri="{BB962C8B-B14F-4D97-AF65-F5344CB8AC3E}">
        <p14:creationId xmlns:p14="http://schemas.microsoft.com/office/powerpoint/2010/main" val="223330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main part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>
          <a:xfrm>
            <a:off x="309685" y="2276872"/>
            <a:ext cx="4706195" cy="4968552"/>
          </a:xfrm>
        </p:spPr>
        <p:txBody>
          <a:bodyPr anchor="t"/>
          <a:lstStyle/>
          <a:p>
            <a:r>
              <a:rPr lang="en-GB" b="1" dirty="0"/>
              <a:t>Clear structure</a:t>
            </a:r>
          </a:p>
          <a:p>
            <a:pPr lvl="1"/>
            <a:r>
              <a:rPr lang="en-GB" dirty="0"/>
              <a:t>Taking the audience with you</a:t>
            </a:r>
          </a:p>
          <a:p>
            <a:pPr lvl="1"/>
            <a:r>
              <a:rPr lang="en-GB" dirty="0"/>
              <a:t>Guide &amp; (interim) summaries</a:t>
            </a:r>
          </a:p>
          <a:p>
            <a:pPr lvl="1"/>
            <a:r>
              <a:rPr lang="en-GB" dirty="0"/>
              <a:t>Prepare transitions</a:t>
            </a:r>
          </a:p>
          <a:p>
            <a:endParaRPr lang="en-GB" dirty="0">
              <a:solidFill>
                <a:srgbClr val="E37823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BFD5CE3-FDCA-9B8C-8F7D-D4773EC6B478}"/>
              </a:ext>
            </a:extLst>
          </p:cNvPr>
          <p:cNvSpPr txBox="1">
            <a:spLocks/>
          </p:cNvSpPr>
          <p:nvPr/>
        </p:nvSpPr>
        <p:spPr>
          <a:xfrm>
            <a:off x="6393893" y="2248700"/>
            <a:ext cx="4706195" cy="4968552"/>
          </a:xfrm>
          <a:prstGeom prst="rect">
            <a:avLst/>
          </a:prstGeom>
        </p:spPr>
        <p:txBody>
          <a:bodyPr vert="horz" anchor="t"/>
          <a:lstStyle>
            <a:lvl1pPr marL="228600" indent="-228600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400" b="0" kern="120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58813" indent="-201613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08075" indent="-19367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Symbol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520825" indent="-14922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Vividness</a:t>
            </a:r>
          </a:p>
          <a:p>
            <a:pPr lvl="1"/>
            <a:r>
              <a:rPr lang="en-GB" dirty="0"/>
              <a:t>Examples</a:t>
            </a:r>
          </a:p>
          <a:p>
            <a:pPr lvl="1"/>
            <a:r>
              <a:rPr lang="en-GB" dirty="0"/>
              <a:t>Questions</a:t>
            </a:r>
          </a:p>
          <a:p>
            <a:pPr lvl="1"/>
            <a:r>
              <a:rPr lang="en-GB" dirty="0"/>
              <a:t>Compare</a:t>
            </a:r>
          </a:p>
          <a:p>
            <a:pPr lvl="1"/>
            <a:r>
              <a:rPr lang="en-GB" dirty="0"/>
              <a:t>Important figures</a:t>
            </a:r>
          </a:p>
          <a:p>
            <a:pPr marL="0" indent="0">
              <a:buNone/>
            </a:pPr>
            <a:r>
              <a:rPr lang="en-GB" dirty="0">
                <a:solidFill>
                  <a:srgbClr val="E37823"/>
                </a:solidFill>
              </a:rPr>
              <a:t>👉 Presentation media = aids</a:t>
            </a:r>
          </a:p>
        </p:txBody>
      </p:sp>
    </p:spTree>
    <p:extLst>
      <p:ext uri="{BB962C8B-B14F-4D97-AF65-F5344CB8AC3E}">
        <p14:creationId xmlns:p14="http://schemas.microsoft.com/office/powerpoint/2010/main" val="38428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conclusion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>
          <a:xfrm>
            <a:off x="1756264" y="1079584"/>
            <a:ext cx="9524312" cy="5169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"What is said last has a special effect" </a:t>
            </a:r>
            <a:r>
              <a:rPr lang="en-GB" sz="1100" dirty="0"/>
              <a:t>(Franck &amp; Stary 2003: 248)</a:t>
            </a:r>
          </a:p>
          <a:p>
            <a:endParaRPr lang="en-GB" sz="1200" dirty="0"/>
          </a:p>
          <a:p>
            <a:r>
              <a:rPr lang="en-GB" b="1" dirty="0"/>
              <a:t>Content conclusion</a:t>
            </a:r>
          </a:p>
          <a:p>
            <a:pPr lvl="1"/>
            <a:r>
              <a:rPr lang="en-GB" dirty="0"/>
              <a:t>Conclusion, summary, outlook, critical discussion, ...</a:t>
            </a:r>
          </a:p>
          <a:p>
            <a:pPr lvl="1"/>
            <a:r>
              <a:rPr lang="en-GB" dirty="0"/>
              <a:t>Key messages</a:t>
            </a:r>
          </a:p>
          <a:p>
            <a:pPr lvl="1"/>
            <a:r>
              <a:rPr lang="en-GB" dirty="0"/>
              <a:t>Provide an outlook 👉 open questions on the topic</a:t>
            </a:r>
          </a:p>
          <a:p>
            <a:r>
              <a:rPr lang="en-GB" b="1" dirty="0"/>
              <a:t>Atmospheric conclusion</a:t>
            </a:r>
          </a:p>
          <a:p>
            <a:pPr lvl="1"/>
            <a:r>
              <a:rPr lang="en-GB" dirty="0"/>
              <a:t>Do not "flee"</a:t>
            </a:r>
          </a:p>
          <a:p>
            <a:pPr lvl="1"/>
            <a:r>
              <a:rPr lang="en-GB" dirty="0"/>
              <a:t>No expressions of relief &amp; apologies</a:t>
            </a:r>
          </a:p>
          <a:p>
            <a:pPr lvl="1"/>
            <a:r>
              <a:rPr lang="en-GB" dirty="0"/>
              <a:t>Interest in discussion</a:t>
            </a:r>
            <a:br>
              <a:rPr lang="en-GB" dirty="0"/>
            </a:br>
            <a:endParaRPr lang="en-GB" sz="600" dirty="0"/>
          </a:p>
          <a:p>
            <a:pPr marL="0" indent="0">
              <a:buNone/>
            </a:pPr>
            <a:r>
              <a:rPr lang="en-GB" dirty="0">
                <a:solidFill>
                  <a:srgbClr val="E37823"/>
                </a:solidFill>
              </a:rPr>
              <a:t>→ Prepare final formulations well (formulate in advance if necessary)!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43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Aids for presentations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Language alone does not make the difference, ...</a:t>
            </a:r>
          </a:p>
          <a:p>
            <a:r>
              <a:rPr lang="en-GB" dirty="0"/>
              <a:t>Overhead presentations</a:t>
            </a:r>
          </a:p>
          <a:p>
            <a:r>
              <a:rPr lang="en-GB" dirty="0"/>
              <a:t>PowerPoint, Prezi etc. presentations</a:t>
            </a:r>
          </a:p>
          <a:p>
            <a:r>
              <a:rPr lang="en-GB" dirty="0"/>
              <a:t>Interactive whiteboards</a:t>
            </a:r>
          </a:p>
          <a:p>
            <a:r>
              <a:rPr lang="en-GB" dirty="0"/>
              <a:t>Flip charts, blackboard, whiteboard etc.</a:t>
            </a:r>
          </a:p>
          <a:p>
            <a:r>
              <a:rPr lang="en-GB" dirty="0"/>
              <a:t>Slides</a:t>
            </a:r>
          </a:p>
          <a:p>
            <a:r>
              <a:rPr lang="en-GB" dirty="0"/>
              <a:t>Films</a:t>
            </a:r>
          </a:p>
          <a:p>
            <a:r>
              <a:rPr lang="en-GB" dirty="0"/>
              <a:t>Illustrative materials</a:t>
            </a:r>
          </a:p>
          <a:p>
            <a:endParaRPr lang="en-GB" sz="600" dirty="0"/>
          </a:p>
          <a:p>
            <a:pPr marL="0" indent="0">
              <a:buNone/>
            </a:pPr>
            <a:r>
              <a:rPr lang="en-GB" sz="2800" b="1" dirty="0">
                <a:solidFill>
                  <a:srgbClr val="E37823"/>
                </a:solidFill>
              </a:rPr>
              <a:t>No matter which medium: </a:t>
            </a:r>
            <a:r>
              <a:rPr lang="en-GB" sz="2800" dirty="0">
                <a:solidFill>
                  <a:srgbClr val="E37823"/>
                </a:solidFill>
              </a:rPr>
              <a:t>Reduction of complexity 👉 less is more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feil nach rechts 4"/>
          <p:cNvSpPr/>
          <p:nvPr/>
        </p:nvSpPr>
        <p:spPr>
          <a:xfrm>
            <a:off x="-1764704" y="2682464"/>
            <a:ext cx="1584176" cy="93610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34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2011 Annoying PowerPoint Survey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spcAft>
                <a:spcPts val="1000"/>
              </a:spcAft>
              <a:buNone/>
            </a:pPr>
            <a:r>
              <a:rPr lang="en-GB" b="1" dirty="0"/>
              <a:t>→ Not a representative &amp; scientific study, but:</a:t>
            </a:r>
          </a:p>
          <a:p>
            <a:pPr>
              <a:spcAft>
                <a:spcPts val="1000"/>
              </a:spcAft>
            </a:pPr>
            <a:r>
              <a:rPr lang="en-GB" dirty="0"/>
              <a:t>The speaker read the slides to us - 73.8%</a:t>
            </a:r>
          </a:p>
          <a:p>
            <a:pPr>
              <a:spcAft>
                <a:spcPts val="1000"/>
              </a:spcAft>
            </a:pPr>
            <a:r>
              <a:rPr lang="en-GB" dirty="0"/>
              <a:t>Full sentences instead of bullet points - 51.6%</a:t>
            </a:r>
          </a:p>
          <a:p>
            <a:pPr>
              <a:spcAft>
                <a:spcPts val="1000"/>
              </a:spcAft>
            </a:pPr>
            <a:r>
              <a:rPr lang="en-GB" dirty="0"/>
              <a:t>The text was so small I couldn't read it - 48.1%</a:t>
            </a:r>
          </a:p>
          <a:p>
            <a:pPr>
              <a:spcAft>
                <a:spcPts val="1000"/>
              </a:spcAft>
            </a:pPr>
            <a:r>
              <a:rPr lang="en-GB" dirty="0"/>
              <a:t>Slides hard to see because of colour choice - 34.0%</a:t>
            </a:r>
          </a:p>
          <a:p>
            <a:pPr>
              <a:spcAft>
                <a:spcPts val="1000"/>
              </a:spcAft>
            </a:pPr>
            <a:r>
              <a:rPr lang="en-GB" dirty="0"/>
              <a:t>Overly complex diagrams or charts - 26.0%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/>
              <a:t>http://thinkoutsidetheslide.com/free-resources/latest-annoying-powerpoint-survey-results/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62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 for the Design of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Text</a:t>
            </a:r>
          </a:p>
          <a:p>
            <a:pPr lvl="1"/>
            <a:r>
              <a:rPr lang="en-GB" dirty="0"/>
              <a:t>no complete texts</a:t>
            </a:r>
            <a:br>
              <a:rPr lang="en-GB" dirty="0"/>
            </a:br>
            <a:r>
              <a:rPr lang="en-GB" dirty="0">
                <a:solidFill>
                  <a:srgbClr val="E37823"/>
                </a:solidFill>
              </a:rPr>
              <a:t>→ concise core statements &amp; keywords</a:t>
            </a:r>
          </a:p>
          <a:p>
            <a:pPr lvl="1"/>
            <a:r>
              <a:rPr lang="en-GB" dirty="0"/>
              <a:t>short, simple formulations</a:t>
            </a:r>
          </a:p>
          <a:p>
            <a:endParaRPr lang="en-GB" sz="1200" dirty="0"/>
          </a:p>
          <a:p>
            <a:r>
              <a:rPr lang="en-GB" b="1" dirty="0"/>
              <a:t>Figures, tables, graphics</a:t>
            </a:r>
          </a:p>
          <a:p>
            <a:pPr lvl="1"/>
            <a:r>
              <a:rPr lang="en-GB" dirty="0"/>
              <a:t>Not too many numbers</a:t>
            </a:r>
            <a:br>
              <a:rPr lang="en-GB" dirty="0"/>
            </a:br>
            <a:r>
              <a:rPr lang="en-GB" dirty="0">
                <a:solidFill>
                  <a:srgbClr val="E37823"/>
                </a:solidFill>
              </a:rPr>
              <a:t>→ must be discussed</a:t>
            </a:r>
          </a:p>
          <a:p>
            <a:pPr lvl="1"/>
            <a:r>
              <a:rPr lang="en-GB" dirty="0"/>
              <a:t>Take the audience with you: </a:t>
            </a:r>
          </a:p>
          <a:p>
            <a:pPr lvl="2"/>
            <a:r>
              <a:rPr lang="en-GB" dirty="0"/>
              <a:t>Reduce complexity</a:t>
            </a:r>
          </a:p>
          <a:p>
            <a:pPr lvl="2"/>
            <a:r>
              <a:rPr lang="en-GB" dirty="0"/>
              <a:t>Emphasise the important</a:t>
            </a:r>
          </a:p>
          <a:p>
            <a:pPr lvl="2"/>
            <a:r>
              <a:rPr lang="en-GB" dirty="0"/>
              <a:t>Specify sources!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/>
              <a:t>http://cdn3.computerworlduk.com/cmsdata/slideshow/3236618/img_081810-bad-powerpoint-10_thumb555.jpg</a:t>
            </a:r>
            <a:endParaRPr lang="en-GB" dirty="0"/>
          </a:p>
        </p:txBody>
      </p:sp>
      <p:pic>
        <p:nvPicPr>
          <p:cNvPr id="9218" name="Picture 2" descr="http://cdn3.computerworlduk.com/cmsdata/slideshow/3236618/img_081810-bad-powerpoint-10_thumb5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988840"/>
            <a:ext cx="5044651" cy="34055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76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Emphasise Important Points Clearly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4586" r="1086" b="854"/>
          <a:stretch/>
        </p:blipFill>
        <p:spPr bwMode="auto">
          <a:xfrm>
            <a:off x="3327420" y="1535084"/>
            <a:ext cx="5936933" cy="4486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Textfeld 10243"/>
          <p:cNvSpPr txBox="1"/>
          <p:nvPr/>
        </p:nvSpPr>
        <p:spPr>
          <a:xfrm>
            <a:off x="4165287" y="1344196"/>
            <a:ext cx="29523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latin typeface="+mn-lt"/>
              </a:rPr>
              <a:t>Consumer price indices by product group</a:t>
            </a:r>
            <a:endParaRPr lang="en-GB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294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Emphasise Important Points Clearly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4586" r="1086" b="854"/>
          <a:stretch/>
        </p:blipFill>
        <p:spPr bwMode="auto">
          <a:xfrm>
            <a:off x="3215681" y="1535084"/>
            <a:ext cx="5936933" cy="4486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0" name="Rectangle 334"/>
          <p:cNvSpPr>
            <a:spLocks noChangeArrowheads="1"/>
          </p:cNvSpPr>
          <p:nvPr/>
        </p:nvSpPr>
        <p:spPr bwMode="auto">
          <a:xfrm>
            <a:off x="3539797" y="1789228"/>
            <a:ext cx="4077205" cy="3816424"/>
          </a:xfrm>
          <a:prstGeom prst="rect">
            <a:avLst/>
          </a:prstGeom>
          <a:solidFill>
            <a:srgbClr val="FFFFFF">
              <a:alpha val="6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677" name="Line 300"/>
          <p:cNvSpPr>
            <a:spLocks noChangeShapeType="1"/>
          </p:cNvSpPr>
          <p:nvPr/>
        </p:nvSpPr>
        <p:spPr bwMode="auto">
          <a:xfrm>
            <a:off x="7741299" y="3437344"/>
            <a:ext cx="190168" cy="0"/>
          </a:xfrm>
          <a:prstGeom prst="line">
            <a:avLst/>
          </a:prstGeom>
          <a:noFill/>
          <a:ln w="52451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678" name="Line 325"/>
          <p:cNvSpPr>
            <a:spLocks noChangeShapeType="1"/>
          </p:cNvSpPr>
          <p:nvPr/>
        </p:nvSpPr>
        <p:spPr bwMode="auto">
          <a:xfrm>
            <a:off x="7747568" y="5072751"/>
            <a:ext cx="183899" cy="0"/>
          </a:xfrm>
          <a:prstGeom prst="line">
            <a:avLst/>
          </a:prstGeom>
          <a:noFill/>
          <a:ln w="52451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679" name="Freeform 33"/>
          <p:cNvSpPr>
            <a:spLocks/>
          </p:cNvSpPr>
          <p:nvPr/>
        </p:nvSpPr>
        <p:spPr bwMode="auto">
          <a:xfrm>
            <a:off x="3690303" y="2486675"/>
            <a:ext cx="3776192" cy="2554728"/>
          </a:xfrm>
          <a:custGeom>
            <a:avLst/>
            <a:gdLst>
              <a:gd name="T0" fmla="*/ 0 w 739"/>
              <a:gd name="T1" fmla="*/ 2147483647 h 499"/>
              <a:gd name="T2" fmla="*/ 2147483647 w 739"/>
              <a:gd name="T3" fmla="*/ 2147483647 h 499"/>
              <a:gd name="T4" fmla="*/ 2147483647 w 739"/>
              <a:gd name="T5" fmla="*/ 2147483647 h 499"/>
              <a:gd name="T6" fmla="*/ 2147483647 w 739"/>
              <a:gd name="T7" fmla="*/ 2147483647 h 499"/>
              <a:gd name="T8" fmla="*/ 2147483647 w 739"/>
              <a:gd name="T9" fmla="*/ 2147483647 h 499"/>
              <a:gd name="T10" fmla="*/ 2147483647 w 739"/>
              <a:gd name="T11" fmla="*/ 2147483647 h 499"/>
              <a:gd name="T12" fmla="*/ 2147483647 w 739"/>
              <a:gd name="T13" fmla="*/ 2147483647 h 499"/>
              <a:gd name="T14" fmla="*/ 2147483647 w 739"/>
              <a:gd name="T15" fmla="*/ 2147483647 h 499"/>
              <a:gd name="T16" fmla="*/ 2147483647 w 739"/>
              <a:gd name="T17" fmla="*/ 2147483647 h 499"/>
              <a:gd name="T18" fmla="*/ 2147483647 w 739"/>
              <a:gd name="T19" fmla="*/ 2147483647 h 499"/>
              <a:gd name="T20" fmla="*/ 2147483647 w 739"/>
              <a:gd name="T21" fmla="*/ 2147483647 h 499"/>
              <a:gd name="T22" fmla="*/ 2147483647 w 739"/>
              <a:gd name="T23" fmla="*/ 2147483647 h 499"/>
              <a:gd name="T24" fmla="*/ 2147483647 w 739"/>
              <a:gd name="T25" fmla="*/ 0 h 49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39"/>
              <a:gd name="T40" fmla="*/ 0 h 499"/>
              <a:gd name="T41" fmla="*/ 739 w 739"/>
              <a:gd name="T42" fmla="*/ 499 h 49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39" h="499">
                <a:moveTo>
                  <a:pt x="0" y="499"/>
                </a:moveTo>
                <a:lnTo>
                  <a:pt x="61" y="446"/>
                </a:lnTo>
                <a:lnTo>
                  <a:pt x="123" y="365"/>
                </a:lnTo>
                <a:lnTo>
                  <a:pt x="185" y="347"/>
                </a:lnTo>
                <a:lnTo>
                  <a:pt x="246" y="343"/>
                </a:lnTo>
                <a:lnTo>
                  <a:pt x="308" y="335"/>
                </a:lnTo>
                <a:lnTo>
                  <a:pt x="370" y="300"/>
                </a:lnTo>
                <a:lnTo>
                  <a:pt x="431" y="272"/>
                </a:lnTo>
                <a:lnTo>
                  <a:pt x="493" y="214"/>
                </a:lnTo>
                <a:lnTo>
                  <a:pt x="554" y="161"/>
                </a:lnTo>
                <a:lnTo>
                  <a:pt x="616" y="104"/>
                </a:lnTo>
                <a:lnTo>
                  <a:pt x="678" y="71"/>
                </a:lnTo>
                <a:lnTo>
                  <a:pt x="739" y="0"/>
                </a:lnTo>
              </a:path>
            </a:pathLst>
          </a:custGeom>
          <a:noFill/>
          <a:ln w="52451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680" name="Freeform 38"/>
          <p:cNvSpPr>
            <a:spLocks/>
          </p:cNvSpPr>
          <p:nvPr/>
        </p:nvSpPr>
        <p:spPr bwMode="auto">
          <a:xfrm>
            <a:off x="3690303" y="2221277"/>
            <a:ext cx="3776192" cy="3208822"/>
          </a:xfrm>
          <a:custGeom>
            <a:avLst/>
            <a:gdLst>
              <a:gd name="T0" fmla="*/ 0 w 739"/>
              <a:gd name="T1" fmla="*/ 2147483647 h 627"/>
              <a:gd name="T2" fmla="*/ 2147483647 w 739"/>
              <a:gd name="T3" fmla="*/ 2147483647 h 627"/>
              <a:gd name="T4" fmla="*/ 2147483647 w 739"/>
              <a:gd name="T5" fmla="*/ 2147483647 h 627"/>
              <a:gd name="T6" fmla="*/ 2147483647 w 739"/>
              <a:gd name="T7" fmla="*/ 2147483647 h 627"/>
              <a:gd name="T8" fmla="*/ 2147483647 w 739"/>
              <a:gd name="T9" fmla="*/ 2147483647 h 627"/>
              <a:gd name="T10" fmla="*/ 2147483647 w 739"/>
              <a:gd name="T11" fmla="*/ 2147483647 h 627"/>
              <a:gd name="T12" fmla="*/ 2147483647 w 739"/>
              <a:gd name="T13" fmla="*/ 2147483647 h 627"/>
              <a:gd name="T14" fmla="*/ 2147483647 w 739"/>
              <a:gd name="T15" fmla="*/ 2147483647 h 627"/>
              <a:gd name="T16" fmla="*/ 2147483647 w 739"/>
              <a:gd name="T17" fmla="*/ 2147483647 h 627"/>
              <a:gd name="T18" fmla="*/ 2147483647 w 739"/>
              <a:gd name="T19" fmla="*/ 2147483647 h 627"/>
              <a:gd name="T20" fmla="*/ 2147483647 w 739"/>
              <a:gd name="T21" fmla="*/ 2147483647 h 627"/>
              <a:gd name="T22" fmla="*/ 2147483647 w 739"/>
              <a:gd name="T23" fmla="*/ 2147483647 h 627"/>
              <a:gd name="T24" fmla="*/ 2147483647 w 739"/>
              <a:gd name="T25" fmla="*/ 0 h 62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39"/>
              <a:gd name="T40" fmla="*/ 0 h 627"/>
              <a:gd name="T41" fmla="*/ 739 w 739"/>
              <a:gd name="T42" fmla="*/ 627 h 62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39" h="627">
                <a:moveTo>
                  <a:pt x="0" y="627"/>
                </a:moveTo>
                <a:lnTo>
                  <a:pt x="61" y="603"/>
                </a:lnTo>
                <a:lnTo>
                  <a:pt x="123" y="563"/>
                </a:lnTo>
                <a:lnTo>
                  <a:pt x="185" y="513"/>
                </a:lnTo>
                <a:lnTo>
                  <a:pt x="246" y="506"/>
                </a:lnTo>
                <a:lnTo>
                  <a:pt x="308" y="440"/>
                </a:lnTo>
                <a:lnTo>
                  <a:pt x="370" y="366"/>
                </a:lnTo>
                <a:lnTo>
                  <a:pt x="431" y="317"/>
                </a:lnTo>
                <a:lnTo>
                  <a:pt x="493" y="197"/>
                </a:lnTo>
                <a:lnTo>
                  <a:pt x="554" y="163"/>
                </a:lnTo>
                <a:lnTo>
                  <a:pt x="616" y="142"/>
                </a:lnTo>
                <a:lnTo>
                  <a:pt x="678" y="71"/>
                </a:lnTo>
                <a:lnTo>
                  <a:pt x="739" y="0"/>
                </a:lnTo>
              </a:path>
            </a:pathLst>
          </a:custGeom>
          <a:noFill/>
          <a:ln w="52451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10244" name="Textfeld 10243"/>
          <p:cNvSpPr txBox="1"/>
          <p:nvPr/>
        </p:nvSpPr>
        <p:spPr>
          <a:xfrm>
            <a:off x="4053548" y="1344196"/>
            <a:ext cx="29523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latin typeface="+mn-lt"/>
              </a:rPr>
              <a:t>Consumer price indices by product group</a:t>
            </a:r>
            <a:endParaRPr lang="en-GB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50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" grpId="0" animBg="1"/>
      <p:bldP spid="677" grpId="0" animBg="1"/>
      <p:bldP spid="678" grpId="0" animBg="1"/>
      <p:bldP spid="679" grpId="0" animBg="1"/>
      <p:bldP spid="68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007F6A-6203-9139-E9E0-37B0A383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Emphasise Important Points Clearly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FD35465-56C2-D89B-978F-1EE280CB0B6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416346" y="1365879"/>
            <a:ext cx="8975265" cy="4623411"/>
          </a:xfrm>
          <a:ln w="6350">
            <a:solidFill>
              <a:schemeClr val="tx1"/>
            </a:solidFill>
          </a:ln>
          <a:effectLst>
            <a:outerShdw blurRad="254000" dist="107763" dir="2699994" algn="tl">
              <a:prstClr val="black">
                <a:alpha val="40000"/>
              </a:prstClr>
            </a:outerShdw>
          </a:effectLst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268873-97BC-A67B-5794-9231DE4104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(Höferl, 2024)</a:t>
            </a:r>
          </a:p>
        </p:txBody>
      </p:sp>
    </p:spTree>
    <p:extLst>
      <p:ext uri="{BB962C8B-B14F-4D97-AF65-F5344CB8AC3E}">
        <p14:creationId xmlns:p14="http://schemas.microsoft.com/office/powerpoint/2010/main" val="177294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7BFE1C4-5571-3596-1435-D417A8EB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Look, Think, Test, Tell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5A7CACB-9B73-607B-6D1E-4082D98991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D51F318-614F-3E68-4525-CA26503A64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(Sheppard, 2020:5)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8F50A96F-36D3-F545-AEB4-F487F1C0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278504"/>
            <a:ext cx="5666555" cy="6107065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BA4E074-B34E-F025-C38F-CDA7C78E63AB}"/>
              </a:ext>
            </a:extLst>
          </p:cNvPr>
          <p:cNvSpPr/>
          <p:nvPr/>
        </p:nvSpPr>
        <p:spPr>
          <a:xfrm>
            <a:off x="8513792" y="4354944"/>
            <a:ext cx="1872208" cy="1896054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>
            <a:glow rad="139700">
              <a:schemeClr val="bg1"/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31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 for the Design of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 anchor="t">
            <a:normAutofit/>
          </a:bodyPr>
          <a:lstStyle/>
          <a:p>
            <a:r>
              <a:rPr lang="en-GB" b="1"/>
              <a:t>Graphics</a:t>
            </a:r>
          </a:p>
          <a:p>
            <a:pPr lvl="1"/>
            <a:r>
              <a:rPr lang="en-GB"/>
              <a:t>need time &amp; explanation</a:t>
            </a:r>
          </a:p>
          <a:p>
            <a:pPr lvl="1"/>
            <a:r>
              <a:rPr lang="en-GB"/>
              <a:t>Audience sees graphic for the first time</a:t>
            </a:r>
          </a:p>
          <a:p>
            <a:pPr lvl="1"/>
            <a:r>
              <a:rPr lang="en-GB"/>
              <a:t>Build up complex graphics slowly through animation</a:t>
            </a:r>
          </a:p>
          <a:p>
            <a:pPr lvl="1"/>
            <a:r>
              <a:rPr lang="en-GB"/>
              <a:t>Specify sources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950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 for the Design of Slides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 anchor="t">
            <a:normAutofit lnSpcReduction="10000"/>
          </a:bodyPr>
          <a:lstStyle/>
          <a:p>
            <a:r>
              <a:rPr lang="en-GB" b="1" dirty="0"/>
              <a:t>Graphics</a:t>
            </a:r>
          </a:p>
          <a:p>
            <a:pPr lvl="1"/>
            <a:r>
              <a:rPr lang="en-GB" dirty="0"/>
              <a:t>need time &amp; explanation</a:t>
            </a:r>
          </a:p>
          <a:p>
            <a:pPr lvl="1"/>
            <a:r>
              <a:rPr lang="en-GB" dirty="0"/>
              <a:t>Female listeners may be seeing this graphic for the first time</a:t>
            </a:r>
          </a:p>
          <a:p>
            <a:pPr lvl="1"/>
            <a:r>
              <a:rPr lang="en-GB" dirty="0"/>
              <a:t>Build up complex graphics slowly through animation</a:t>
            </a:r>
          </a:p>
          <a:p>
            <a:pPr lvl="1"/>
            <a:r>
              <a:rPr lang="en-GB" dirty="0"/>
              <a:t>Specify sources</a:t>
            </a:r>
          </a:p>
          <a:p>
            <a:r>
              <a:rPr lang="en-GB" b="1" dirty="0"/>
              <a:t>Photos</a:t>
            </a:r>
          </a:p>
          <a:p>
            <a:pPr lvl="1"/>
            <a:r>
              <a:rPr lang="en-GB" dirty="0"/>
              <a:t>Matching the topic of the slide</a:t>
            </a:r>
          </a:p>
          <a:p>
            <a:pPr lvl="1"/>
            <a:r>
              <a:rPr lang="en-GB" dirty="0"/>
              <a:t>Not too many small photos 👉</a:t>
            </a:r>
            <a:r>
              <a:rPr lang="en-GB" dirty="0">
                <a:solidFill>
                  <a:srgbClr val="E37823"/>
                </a:solidFill>
              </a:rPr>
              <a:t> few large images</a:t>
            </a:r>
          </a:p>
          <a:p>
            <a:pPr lvl="1"/>
            <a:r>
              <a:rPr lang="en-GB" dirty="0"/>
              <a:t>Specify sources</a:t>
            </a:r>
          </a:p>
          <a:p>
            <a:r>
              <a:rPr lang="en-GB" b="1" dirty="0"/>
              <a:t>Orientation</a:t>
            </a:r>
          </a:p>
          <a:p>
            <a:pPr lvl="1"/>
            <a:r>
              <a:rPr lang="en-GB" dirty="0"/>
              <a:t>Page numbers, name, topic, event, etc.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0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668F2-614D-35AA-50F8-FF4F0A45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946640D-7F51-55B4-D0CE-6D62A24EF91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GB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Present it!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5E7B086-0DF1-535D-5EDB-111697BC16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gray">
          <a:xfrm>
            <a:off x="10992000" y="6439500"/>
            <a:ext cx="504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6C0FE-70CA-4950-82D6-CF602CC2B77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C0E429-D10A-A503-0AFF-8F1B2BCB212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gray">
          <a:xfrm>
            <a:off x="695324" y="6439500"/>
            <a:ext cx="5112675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KMH | IL Scientific Method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8793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482C1-74B2-C7D9-48B0-D67688F44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F63CC4-E92A-E8CC-917A-D04AE4E1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Preparing, Delivering and Digesting a Talk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41639E-8EA2-AD7C-4996-4E17C477DA4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2378B2-B5DC-5409-9687-BCCC750CF2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(Lehmann 2007:134)</a:t>
            </a:r>
            <a:endParaRPr lang="en-GB" dirty="0"/>
          </a:p>
        </p:txBody>
      </p:sp>
      <p:pic>
        <p:nvPicPr>
          <p:cNvPr id="5" name="Picture 4" descr="lehmann_134">
            <a:extLst>
              <a:ext uri="{FF2B5EF4-FFF2-40B4-BE49-F238E27FC236}">
                <a16:creationId xmlns:a16="http://schemas.microsoft.com/office/drawing/2014/main" id="{48272E44-7591-3925-3B90-6F0B103A5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920528"/>
            <a:ext cx="7889875" cy="366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85EE87B-EFB6-6C54-9DAB-0C0F23B815B7}"/>
              </a:ext>
            </a:extLst>
          </p:cNvPr>
          <p:cNvSpPr/>
          <p:nvPr/>
        </p:nvSpPr>
        <p:spPr>
          <a:xfrm>
            <a:off x="2205244" y="3432695"/>
            <a:ext cx="1800200" cy="57606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A0A211-9119-98A1-0E2C-575D44D78114}"/>
              </a:ext>
            </a:extLst>
          </p:cNvPr>
          <p:cNvSpPr txBox="1"/>
          <p:nvPr/>
        </p:nvSpPr>
        <p:spPr>
          <a:xfrm>
            <a:off x="2229627" y="345938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+mn-lt"/>
              </a:rPr>
              <a:t>Preparation of the presentation</a:t>
            </a:r>
            <a:endParaRPr lang="en-GB" dirty="0">
              <a:latin typeface="+mn-lt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2F8DA04-2BE8-AE05-D45F-A6D96BB784F0}"/>
              </a:ext>
            </a:extLst>
          </p:cNvPr>
          <p:cNvSpPr/>
          <p:nvPr/>
        </p:nvSpPr>
        <p:spPr>
          <a:xfrm>
            <a:off x="2637293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1</a:t>
            </a:r>
            <a:endParaRPr lang="en-GB" b="1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AB7231B-588F-9D44-6058-B330CBB21A0B}"/>
              </a:ext>
            </a:extLst>
          </p:cNvPr>
          <p:cNvSpPr/>
          <p:nvPr/>
        </p:nvSpPr>
        <p:spPr>
          <a:xfrm>
            <a:off x="5195673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2</a:t>
            </a:r>
            <a:endParaRPr lang="en-GB" b="1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27746A1-2BBD-1E93-27AC-E99490224E51}"/>
              </a:ext>
            </a:extLst>
          </p:cNvPr>
          <p:cNvSpPr/>
          <p:nvPr/>
        </p:nvSpPr>
        <p:spPr>
          <a:xfrm>
            <a:off x="6626308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3</a:t>
            </a:r>
            <a:endParaRPr lang="en-GB" b="1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06BB660-D9DB-EE63-3185-F6AD787BB470}"/>
              </a:ext>
            </a:extLst>
          </p:cNvPr>
          <p:cNvSpPr/>
          <p:nvPr/>
        </p:nvSpPr>
        <p:spPr>
          <a:xfrm>
            <a:off x="8386101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4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55887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Presenting in Front of an Audience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>
              <a:spcAft>
                <a:spcPts val="400"/>
              </a:spcAft>
            </a:pPr>
            <a:r>
              <a:rPr lang="en-GB" b="1" dirty="0"/>
              <a:t>Directly before the presentation:</a:t>
            </a:r>
          </a:p>
          <a:p>
            <a:pPr lvl="1">
              <a:spcAft>
                <a:spcPts val="400"/>
              </a:spcAft>
            </a:pPr>
            <a:r>
              <a:rPr lang="en-GB" dirty="0"/>
              <a:t>Brightness </a:t>
            </a:r>
            <a:br>
              <a:rPr lang="en-GB" dirty="0"/>
            </a:br>
            <a:r>
              <a:rPr lang="en-GB" sz="1800" dirty="0"/>
              <a:t>(room &amp; presentation medium)</a:t>
            </a:r>
          </a:p>
          <a:p>
            <a:pPr lvl="1">
              <a:spcAft>
                <a:spcPts val="400"/>
              </a:spcAft>
            </a:pPr>
            <a:r>
              <a:rPr lang="en-GB" dirty="0"/>
              <a:t>Test technology </a:t>
            </a:r>
            <a:br>
              <a:rPr lang="en-GB" dirty="0"/>
            </a:br>
            <a:r>
              <a:rPr lang="en-GB" sz="1800" dirty="0"/>
              <a:t>(colours, image detail etc.)</a:t>
            </a:r>
          </a:p>
          <a:p>
            <a:pPr lvl="1">
              <a:spcAft>
                <a:spcPts val="400"/>
              </a:spcAft>
            </a:pPr>
            <a:r>
              <a:rPr lang="en-GB" dirty="0"/>
              <a:t>Where can I stand </a:t>
            </a:r>
            <a:br>
              <a:rPr lang="en-GB" dirty="0"/>
            </a:br>
            <a:r>
              <a:rPr lang="en-GB" dirty="0"/>
              <a:t>👉</a:t>
            </a:r>
            <a:r>
              <a:rPr lang="en-GB" b="1" dirty="0"/>
              <a:t> Feel good without disturbing</a:t>
            </a:r>
          </a:p>
          <a:p>
            <a:pPr lvl="1">
              <a:spcAft>
                <a:spcPts val="400"/>
              </a:spcAft>
            </a:pPr>
            <a:r>
              <a:rPr lang="en-GB" dirty="0"/>
              <a:t>Clarify moderation</a:t>
            </a:r>
          </a:p>
          <a:p>
            <a:pPr lvl="2">
              <a:spcAft>
                <a:spcPts val="400"/>
              </a:spcAft>
            </a:pPr>
            <a:r>
              <a:rPr lang="en-GB" dirty="0"/>
              <a:t>Introduction</a:t>
            </a:r>
          </a:p>
          <a:p>
            <a:pPr lvl="2">
              <a:spcAft>
                <a:spcPts val="400"/>
              </a:spcAft>
            </a:pPr>
            <a:r>
              <a:rPr lang="en-GB" dirty="0"/>
              <a:t>Time control</a:t>
            </a:r>
          </a:p>
          <a:p>
            <a:pPr lvl="2">
              <a:spcAft>
                <a:spcPts val="400"/>
              </a:spcAft>
            </a:pPr>
            <a:r>
              <a:rPr lang="en-GB" dirty="0"/>
              <a:t>Discussion leader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(Berninger, Botzen &amp; Kolle 2012:190)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5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an Entry Point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(Berninger, Botzen &amp; Kolle 2012:190)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768" y="980544"/>
            <a:ext cx="6957608" cy="5277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52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Rhetoric as the Key to Success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b="1" dirty="0"/>
              <a:t>What </a:t>
            </a:r>
            <a:r>
              <a:rPr lang="en-GB" dirty="0"/>
              <a:t>do I say?</a:t>
            </a:r>
          </a:p>
          <a:p>
            <a:r>
              <a:rPr lang="en-GB" b="1" dirty="0"/>
              <a:t>How do </a:t>
            </a:r>
            <a:r>
              <a:rPr lang="en-GB" dirty="0"/>
              <a:t>I say it?</a:t>
            </a:r>
          </a:p>
          <a:p>
            <a:r>
              <a:rPr lang="en-GB" dirty="0"/>
              <a:t>How do I </a:t>
            </a:r>
            <a:r>
              <a:rPr lang="en-GB" b="1" dirty="0"/>
              <a:t>behave </a:t>
            </a:r>
            <a:r>
              <a:rPr lang="en-GB" dirty="0"/>
              <a:t>when speaking?</a:t>
            </a:r>
          </a:p>
          <a:p>
            <a:endParaRPr lang="en-GB" dirty="0"/>
          </a:p>
          <a:p>
            <a:pPr marL="180975" indent="0">
              <a:buNone/>
            </a:pPr>
            <a:r>
              <a:rPr lang="en-GB" i="1" dirty="0">
                <a:solidFill>
                  <a:srgbClr val="E37823"/>
                </a:solidFill>
              </a:rPr>
              <a:t>"Before we set out to convince others, </a:t>
            </a:r>
            <a:br>
              <a:rPr lang="en-GB" i="1" dirty="0">
                <a:solidFill>
                  <a:srgbClr val="E37823"/>
                </a:solidFill>
              </a:rPr>
            </a:br>
            <a:r>
              <a:rPr lang="en-GB" i="1" dirty="0">
                <a:solidFill>
                  <a:srgbClr val="E37823"/>
                </a:solidFill>
              </a:rPr>
              <a:t>we must be convinced ourselves." </a:t>
            </a:r>
            <a:r>
              <a:rPr lang="en-GB" sz="1100" dirty="0">
                <a:solidFill>
                  <a:srgbClr val="E37823"/>
                </a:solidFill>
              </a:rPr>
              <a:t>(Dale Carnegie)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👉 Only present </a:t>
            </a:r>
            <a:r>
              <a:rPr lang="en-GB" b="1" dirty="0"/>
              <a:t>familiar content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2" descr="http://www.personalwirtschaft.de/media/Personalwirtschaft_neu_161209/Aktuell/Mod_Paradoxien/Cartoons_2011/Powerpoint_kle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736812"/>
            <a:ext cx="4821458" cy="33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53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Rhetoric as the Key to Success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Appropriate </a:t>
            </a:r>
            <a:r>
              <a:rPr lang="en-GB" b="1" dirty="0"/>
              <a:t>volume </a:t>
            </a:r>
          </a:p>
          <a:p>
            <a:r>
              <a:rPr lang="en-GB" dirty="0"/>
              <a:t>Speed</a:t>
            </a:r>
          </a:p>
          <a:p>
            <a:pPr lvl="1"/>
            <a:r>
              <a:rPr lang="en-GB" dirty="0"/>
              <a:t>Not too fast, but fluid</a:t>
            </a:r>
          </a:p>
          <a:p>
            <a:pPr lvl="1"/>
            <a:r>
              <a:rPr lang="en-GB" dirty="0"/>
              <a:t>Breaks 👉 structure &amp; increase attention</a:t>
            </a:r>
          </a:p>
          <a:p>
            <a:pPr lvl="1"/>
            <a:r>
              <a:rPr lang="en-GB" dirty="0"/>
              <a:t>Short, simple sentences</a:t>
            </a:r>
          </a:p>
          <a:p>
            <a:r>
              <a:rPr lang="en-GB" dirty="0"/>
              <a:t>Signpost</a:t>
            </a:r>
          </a:p>
          <a:p>
            <a:pPr lvl="1"/>
            <a:r>
              <a:rPr lang="en-GB" dirty="0"/>
              <a:t>Remarks where you are standing or</a:t>
            </a:r>
          </a:p>
          <a:p>
            <a:pPr lvl="1"/>
            <a:r>
              <a:rPr lang="en-GB" dirty="0"/>
              <a:t>short interim summaries</a:t>
            </a:r>
          </a:p>
          <a:p>
            <a:r>
              <a:rPr lang="en-GB" dirty="0"/>
              <a:t>Dialect</a:t>
            </a:r>
          </a:p>
          <a:p>
            <a:pPr lvl="1"/>
            <a:r>
              <a:rPr lang="en-GB" dirty="0"/>
              <a:t>Scientific environment: understandable </a:t>
            </a:r>
            <a:r>
              <a:rPr lang="en-GB" dirty="0" err="1"/>
              <a:t>Hochdeutsch</a:t>
            </a:r>
            <a:r>
              <a:rPr lang="en-GB" dirty="0"/>
              <a:t> etc.</a:t>
            </a:r>
          </a:p>
          <a:p>
            <a:pPr lvl="1"/>
            <a:r>
              <a:rPr lang="en-GB" dirty="0"/>
              <a:t>Depending on the audience &amp; occasion 👉</a:t>
            </a:r>
            <a:r>
              <a:rPr lang="en-GB" b="1" dirty="0"/>
              <a:t> can appear (un)likeable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(Berninger, Botzen &amp; Kolle 2012:178)</a:t>
            </a:r>
            <a:endParaRPr lang="en-GB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8904312" y="1628800"/>
            <a:ext cx="2649353" cy="3832955"/>
            <a:chOff x="6262092" y="530172"/>
            <a:chExt cx="3012292" cy="4358038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2092" y="530172"/>
              <a:ext cx="2980358" cy="2136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1617" y="2759383"/>
              <a:ext cx="3002767" cy="2128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14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8495573" y="1443008"/>
            <a:ext cx="3456384" cy="4257180"/>
            <a:chOff x="5868144" y="260648"/>
            <a:chExt cx="3312368" cy="3804220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74"/>
            <a:stretch/>
          </p:blipFill>
          <p:spPr>
            <a:xfrm>
              <a:off x="6086474" y="332656"/>
              <a:ext cx="2663379" cy="3732212"/>
            </a:xfrm>
            <a:prstGeom prst="rect">
              <a:avLst/>
            </a:prstGeom>
            <a:noFill/>
          </p:spPr>
        </p:pic>
        <p:sp>
          <p:nvSpPr>
            <p:cNvPr id="5" name="Rechteck 4"/>
            <p:cNvSpPr/>
            <p:nvPr/>
          </p:nvSpPr>
          <p:spPr>
            <a:xfrm>
              <a:off x="5868144" y="586780"/>
              <a:ext cx="504056" cy="53149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9" name="Rechteck 8"/>
            <p:cNvSpPr/>
            <p:nvPr/>
          </p:nvSpPr>
          <p:spPr>
            <a:xfrm>
              <a:off x="8676456" y="3156967"/>
              <a:ext cx="504056" cy="89153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10" name="Rechteck 9"/>
            <p:cNvSpPr/>
            <p:nvPr/>
          </p:nvSpPr>
          <p:spPr>
            <a:xfrm>
              <a:off x="8639944" y="260648"/>
              <a:ext cx="504056" cy="891530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Rhetoric as the Key to Success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Eye contact </a:t>
            </a:r>
          </a:p>
          <a:p>
            <a:pPr lvl="1"/>
            <a:r>
              <a:rPr lang="en-GB" dirty="0"/>
              <a:t>Search anchor</a:t>
            </a:r>
          </a:p>
          <a:p>
            <a:r>
              <a:rPr lang="en-GB" b="1" dirty="0"/>
              <a:t>Manuscript </a:t>
            </a:r>
          </a:p>
          <a:p>
            <a:pPr lvl="1"/>
            <a:r>
              <a:rPr lang="en-GB" dirty="0"/>
              <a:t>verbatim quotes: slowly!</a:t>
            </a:r>
          </a:p>
          <a:p>
            <a:r>
              <a:rPr lang="en-GB" b="1" dirty="0"/>
              <a:t>Contact </a:t>
            </a:r>
            <a:r>
              <a:rPr lang="en-GB" dirty="0"/>
              <a:t>with the screen</a:t>
            </a:r>
          </a:p>
          <a:p>
            <a:pPr lvl="1"/>
            <a:r>
              <a:rPr lang="en-GB" dirty="0"/>
              <a:t>Laser pointer or pointer stick</a:t>
            </a:r>
          </a:p>
          <a:p>
            <a:pPr lvl="1"/>
            <a:r>
              <a:rPr lang="en-GB" dirty="0"/>
              <a:t>Contact with the screen, body and view of the audience</a:t>
            </a:r>
          </a:p>
          <a:p>
            <a:r>
              <a:rPr lang="en-GB" b="1" dirty="0"/>
              <a:t>Posture </a:t>
            </a:r>
          </a:p>
          <a:p>
            <a:pPr lvl="1"/>
            <a:r>
              <a:rPr lang="en-GB" dirty="0"/>
              <a:t>Open to the public</a:t>
            </a:r>
          </a:p>
          <a:p>
            <a:pPr lvl="1"/>
            <a:r>
              <a:rPr lang="en-GB" dirty="0"/>
              <a:t>As upright as possible</a:t>
            </a:r>
          </a:p>
          <a:p>
            <a:r>
              <a:rPr lang="en-GB" b="1" dirty="0"/>
              <a:t>Gestures </a:t>
            </a:r>
          </a:p>
          <a:p>
            <a:pPr lvl="1"/>
            <a:r>
              <a:rPr lang="en-GB" dirty="0"/>
              <a:t>Hands not above the shoulder line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(Berninger, Botzen &amp; Kolle 2012:178)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93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to do With ...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Slips of the tongue</a:t>
            </a:r>
          </a:p>
          <a:p>
            <a:r>
              <a:rPr lang="en-GB" dirty="0"/>
              <a:t>Incomplete sentences</a:t>
            </a:r>
          </a:p>
          <a:p>
            <a:r>
              <a:rPr lang="en-GB" dirty="0"/>
              <a:t>One word does not come to mind</a:t>
            </a:r>
          </a:p>
          <a:p>
            <a:r>
              <a:rPr lang="en-GB" dirty="0"/>
              <a:t>Losing the common thread</a:t>
            </a:r>
          </a:p>
          <a:p>
            <a:endParaRPr lang="en-GB" sz="1200" dirty="0"/>
          </a:p>
          <a:p>
            <a:pPr marL="457200" indent="-457200">
              <a:buFont typeface="+mj-lt"/>
              <a:buAutoNum type="alphaLcParenR"/>
            </a:pPr>
            <a:r>
              <a:rPr lang="en-GB" dirty="0">
                <a:solidFill>
                  <a:srgbClr val="E37823"/>
                </a:solidFill>
              </a:rPr>
              <a:t>Carry on</a:t>
            </a:r>
          </a:p>
          <a:p>
            <a:pPr marL="457200" indent="-457200">
              <a:buFont typeface="+mj-lt"/>
              <a:buAutoNum type="alphaLcParenR"/>
            </a:pPr>
            <a:r>
              <a:rPr lang="en-GB" dirty="0">
                <a:solidFill>
                  <a:srgbClr val="E37823"/>
                </a:solidFill>
              </a:rPr>
              <a:t>Apologise &amp; correct</a:t>
            </a:r>
          </a:p>
          <a:p>
            <a:pPr marL="457200" indent="-457200">
              <a:buFont typeface="+mj-lt"/>
              <a:buAutoNum type="alphaLcParenR"/>
            </a:pPr>
            <a:endParaRPr lang="en-GB" sz="500" dirty="0"/>
          </a:p>
          <a:p>
            <a:r>
              <a:rPr lang="en-GB" dirty="0"/>
              <a:t>Listeners do not know the sequence 👉 short pauses do not disturb</a:t>
            </a:r>
          </a:p>
          <a:p>
            <a:pPr lvl="1"/>
            <a:r>
              <a:rPr lang="en-GB" dirty="0"/>
              <a:t>Look in the manuscript &amp; summarise what was last said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8035694" y="-21160"/>
            <a:ext cx="4156306" cy="5628966"/>
            <a:chOff x="5830038" y="332656"/>
            <a:chExt cx="3062442" cy="447741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87"/>
            <a:stretch/>
          </p:blipFill>
          <p:spPr bwMode="auto">
            <a:xfrm>
              <a:off x="5830038" y="332656"/>
              <a:ext cx="3062442" cy="3816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feld 5"/>
            <p:cNvSpPr txBox="1"/>
            <p:nvPr/>
          </p:nvSpPr>
          <p:spPr>
            <a:xfrm>
              <a:off x="7143855" y="3855304"/>
              <a:ext cx="1485590" cy="9547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AT" b="1" dirty="0">
                  <a:latin typeface="+mn-lt"/>
                </a:rPr>
                <a:t>That's the thread he lost yesterday in the middle of the lecture.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15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A48BAE-65B5-651F-D4F0-C6E7C8A8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Communicate your Findings?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27B61-5772-079E-8C2B-7B8C0F462C8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34400" dirty="0"/>
              <a:t>🤔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DF9B28-E2D5-5E9D-4000-337330BC4F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709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Dealing with Nervousness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>
          <a:xfrm>
            <a:off x="1756264" y="1181512"/>
            <a:ext cx="7724112" cy="4968552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GB" dirty="0"/>
              <a:t>Allow sufficient </a:t>
            </a:r>
            <a:r>
              <a:rPr lang="en-GB" b="1" dirty="0"/>
              <a:t>preparation time</a:t>
            </a:r>
          </a:p>
          <a:p>
            <a:pPr>
              <a:spcAft>
                <a:spcPts val="1000"/>
              </a:spcAft>
            </a:pPr>
            <a:r>
              <a:rPr lang="en-GB" dirty="0"/>
              <a:t>View each presentation as an </a:t>
            </a:r>
            <a:r>
              <a:rPr lang="en-GB" b="1" dirty="0"/>
              <a:t>exercise</a:t>
            </a:r>
          </a:p>
          <a:p>
            <a:pPr>
              <a:spcAft>
                <a:spcPts val="1000"/>
              </a:spcAft>
            </a:pPr>
            <a:r>
              <a:rPr lang="en-GB" dirty="0"/>
              <a:t>The </a:t>
            </a:r>
            <a:r>
              <a:rPr lang="en-GB" b="1" dirty="0"/>
              <a:t>topic </a:t>
            </a:r>
            <a:r>
              <a:rPr lang="en-GB" dirty="0"/>
              <a:t>is important 👉 the rest can still be fine-tuned</a:t>
            </a:r>
          </a:p>
          <a:p>
            <a:pPr>
              <a:spcAft>
                <a:spcPts val="1000"/>
              </a:spcAft>
            </a:pPr>
            <a:r>
              <a:rPr lang="en-GB" dirty="0"/>
              <a:t>Familiarise yourself with the </a:t>
            </a:r>
            <a:r>
              <a:rPr lang="en-GB" b="1" dirty="0"/>
              <a:t>room &amp; devices</a:t>
            </a:r>
          </a:p>
          <a:p>
            <a:pPr>
              <a:spcAft>
                <a:spcPts val="1000"/>
              </a:spcAft>
            </a:pPr>
            <a:r>
              <a:rPr lang="en-GB" dirty="0"/>
              <a:t>Play through the lecture </a:t>
            </a:r>
            <a:r>
              <a:rPr lang="en-GB" b="1" dirty="0"/>
              <a:t>mentally</a:t>
            </a:r>
          </a:p>
          <a:p>
            <a:pPr>
              <a:spcAft>
                <a:spcPts val="1000"/>
              </a:spcAft>
            </a:pPr>
            <a:r>
              <a:rPr lang="en-GB" b="1" dirty="0"/>
              <a:t>Rehearsal lecture </a:t>
            </a:r>
            <a:r>
              <a:rPr lang="en-GB" dirty="0"/>
              <a:t>in front of friends</a:t>
            </a:r>
          </a:p>
          <a:p>
            <a:pPr>
              <a:spcAft>
                <a:spcPts val="1000"/>
              </a:spcAft>
            </a:pPr>
            <a:r>
              <a:rPr lang="en-GB" dirty="0"/>
              <a:t>Be present early enough</a:t>
            </a:r>
          </a:p>
          <a:p>
            <a:pPr marL="457200" lvl="1" indent="0">
              <a:spcAft>
                <a:spcPts val="1000"/>
              </a:spcAft>
              <a:buNone/>
            </a:pPr>
            <a:r>
              <a:rPr lang="en-GB" dirty="0"/>
              <a:t>→ Loosening &amp; relaxation exercises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3314" name="Picture 2" descr="http://www.blinkofyoureye.com/wp-content/uploads/2012/08/nervous-woman-carto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237" y="4563722"/>
            <a:ext cx="2050048" cy="232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62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09AD9-F920-A63F-A704-75DCF8D13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48B6229-3091-B83A-CB15-9EDA3005E49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GB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And then …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BD7ABE1-8F85-20A6-A58C-CB5F578D2D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gray">
          <a:xfrm>
            <a:off x="10992000" y="6439500"/>
            <a:ext cx="504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6C0FE-70CA-4950-82D6-CF602CC2B77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A56EBA-7AD0-912E-6365-EA7C328551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gray">
          <a:xfrm>
            <a:off x="695324" y="6439500"/>
            <a:ext cx="5112675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KMH | IL Scientific Method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843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C4EE7-188D-EFC1-61A0-5D3738210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1A5FA9-26AE-8DC7-45EE-2F3D4374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Preparing, Delivering and Digesting a Talk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171D1-F24A-F34F-6D67-0A4826A69DC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687976-CBEC-2A02-A7C4-A11D8CE2B1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(Lehmann 2007:134)</a:t>
            </a:r>
            <a:endParaRPr lang="en-GB" dirty="0"/>
          </a:p>
        </p:txBody>
      </p:sp>
      <p:pic>
        <p:nvPicPr>
          <p:cNvPr id="5" name="Picture 4" descr="lehmann_134">
            <a:extLst>
              <a:ext uri="{FF2B5EF4-FFF2-40B4-BE49-F238E27FC236}">
                <a16:creationId xmlns:a16="http://schemas.microsoft.com/office/drawing/2014/main" id="{D4857E83-F570-5459-0D6E-76B3A0D0A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920528"/>
            <a:ext cx="7889875" cy="366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4109408-F707-6F03-F4DF-B22CBC0C3438}"/>
              </a:ext>
            </a:extLst>
          </p:cNvPr>
          <p:cNvSpPr/>
          <p:nvPr/>
        </p:nvSpPr>
        <p:spPr>
          <a:xfrm>
            <a:off x="2205244" y="3432695"/>
            <a:ext cx="1800200" cy="57606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13B8221-6450-5D95-6FC9-5CB8E843F01E}"/>
              </a:ext>
            </a:extLst>
          </p:cNvPr>
          <p:cNvSpPr txBox="1"/>
          <p:nvPr/>
        </p:nvSpPr>
        <p:spPr>
          <a:xfrm>
            <a:off x="2229627" y="345938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+mn-lt"/>
              </a:rPr>
              <a:t>Preparation of the presentation</a:t>
            </a:r>
            <a:endParaRPr lang="en-GB" dirty="0">
              <a:latin typeface="+mn-lt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C1F2036-5448-4F36-DE43-BB38776F9340}"/>
              </a:ext>
            </a:extLst>
          </p:cNvPr>
          <p:cNvSpPr/>
          <p:nvPr/>
        </p:nvSpPr>
        <p:spPr>
          <a:xfrm>
            <a:off x="2637293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1</a:t>
            </a:r>
            <a:endParaRPr lang="en-GB" b="1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25D3FF9-0A85-0016-D140-628093025169}"/>
              </a:ext>
            </a:extLst>
          </p:cNvPr>
          <p:cNvSpPr/>
          <p:nvPr/>
        </p:nvSpPr>
        <p:spPr>
          <a:xfrm>
            <a:off x="5195673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2</a:t>
            </a:r>
            <a:endParaRPr lang="en-GB" b="1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FE1C82A-6FF5-4AEF-7E29-809308740AC6}"/>
              </a:ext>
            </a:extLst>
          </p:cNvPr>
          <p:cNvSpPr/>
          <p:nvPr/>
        </p:nvSpPr>
        <p:spPr>
          <a:xfrm>
            <a:off x="6626308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3</a:t>
            </a:r>
            <a:endParaRPr lang="en-GB" b="1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86E4B9E-B64C-137A-48E8-E165ED6DB543}"/>
              </a:ext>
            </a:extLst>
          </p:cNvPr>
          <p:cNvSpPr/>
          <p:nvPr/>
        </p:nvSpPr>
        <p:spPr>
          <a:xfrm>
            <a:off x="8386101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4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14537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FD50C-3ACA-8399-D4A5-EC6627E27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9343C3F-39BA-5181-4FD6-9F0F740F540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GB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Why not </a:t>
            </a:r>
            <a:br>
              <a:rPr lang="en-GB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r>
              <a:rPr lang="en-GB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 Poster?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7E28CAE-0867-F96F-5EA5-357FD12FF1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gray">
          <a:xfrm>
            <a:off x="10992000" y="6439500"/>
            <a:ext cx="504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6C0FE-70CA-4950-82D6-CF602CC2B770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D405E0-855B-20FF-29BD-8B4E192DC02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gray">
          <a:xfrm>
            <a:off x="695324" y="6439500"/>
            <a:ext cx="5112675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KMH | IL Scientific Method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345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33D0E-7F34-FB74-E5F2-9E19B8834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0730689-DA2C-D83C-877B-0712833A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Look, Think, Test, Tell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61B14CA-99C4-81EC-B0FA-A843F4EB2C7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2B4B0E-D984-5E60-DE30-0A1DCF00DC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(Sheppard, 2020:5)</a:t>
            </a: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A85A8AF-1179-2B1F-D8AB-BA26AE07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278504"/>
            <a:ext cx="5666555" cy="6107065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3067FAB-0B29-7EB1-45AC-8ECF6F9E3587}"/>
              </a:ext>
            </a:extLst>
          </p:cNvPr>
          <p:cNvSpPr/>
          <p:nvPr/>
        </p:nvSpPr>
        <p:spPr>
          <a:xfrm>
            <a:off x="8513792" y="4354944"/>
            <a:ext cx="1872208" cy="1896054"/>
          </a:xfrm>
          <a:prstGeom prst="roundRect">
            <a:avLst/>
          </a:prstGeom>
          <a:noFill/>
          <a:ln w="76200">
            <a:solidFill>
              <a:schemeClr val="tx1"/>
            </a:solidFill>
          </a:ln>
          <a:effectLst>
            <a:glow rad="139700">
              <a:schemeClr val="bg1"/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30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DFFD-C0CC-5109-0A32-7ABE1134F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69EB8-664D-8487-F547-492DB623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... Presentation of Findings 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5496BD-6EEA-0DDF-912F-D1EF0F7C2AB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9E60C6-04AD-177B-00A3-86C11207EB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C7F236D3-345E-00F9-3220-8CBF17AE4A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76" y="1653433"/>
            <a:ext cx="2918526" cy="4130422"/>
          </a:xfrm>
          <a:prstGeom prst="rect">
            <a:avLst/>
          </a:prstGeom>
          <a:ln w="6350">
            <a:solidFill>
              <a:srgbClr val="000000"/>
            </a:solidFill>
          </a:ln>
          <a:effectLst>
            <a:outerShdw blurRad="254000" dist="107763" dir="2699994" algn="tl">
              <a:prstClr val="black">
                <a:alpha val="40000"/>
              </a:prstClr>
            </a:outerShdw>
          </a:effectLst>
        </p:spPr>
      </p:pic>
      <p:pic>
        <p:nvPicPr>
          <p:cNvPr id="6" name="Picture 6" descr="geographentag_2009_poster_link">
            <a:extLst>
              <a:ext uri="{FF2B5EF4-FFF2-40B4-BE49-F238E27FC236}">
                <a16:creationId xmlns:a16="http://schemas.microsoft.com/office/drawing/2014/main" id="{302019C7-C394-807C-0BFF-B7222BD17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9502" y="1650734"/>
            <a:ext cx="2848188" cy="41358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hlinkClick r:id="rId5"/>
            <a:extLst>
              <a:ext uri="{FF2B5EF4-FFF2-40B4-BE49-F238E27FC236}">
                <a16:creationId xmlns:a16="http://schemas.microsoft.com/office/drawing/2014/main" id="{8D456EEA-D608-8D16-4483-BF1481B8BC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4706" y="1650736"/>
            <a:ext cx="4631934" cy="4135816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254000" dist="107763" dir="2699994" algn="tl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627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 Results with Posters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Target: </a:t>
            </a:r>
          </a:p>
          <a:p>
            <a:r>
              <a:rPr lang="en-GB" dirty="0"/>
              <a:t>Content &amp; results concise </a:t>
            </a:r>
            <a:br>
              <a:rPr lang="en-GB" dirty="0"/>
            </a:br>
            <a:r>
              <a:rPr lang="en-GB" dirty="0"/>
              <a:t>&amp; quickly recognisable</a:t>
            </a:r>
          </a:p>
          <a:p>
            <a:pPr marL="180975" indent="0">
              <a:buNone/>
            </a:pPr>
            <a:r>
              <a:rPr lang="en-GB" dirty="0">
                <a:solidFill>
                  <a:srgbClr val="E37823"/>
                </a:solidFill>
              </a:rPr>
              <a:t>👉 It must be clear at first glance </a:t>
            </a:r>
            <a:br>
              <a:rPr lang="en-GB" dirty="0">
                <a:solidFill>
                  <a:srgbClr val="E37823"/>
                </a:solidFill>
              </a:rPr>
            </a:br>
            <a:r>
              <a:rPr lang="en-GB" dirty="0">
                <a:solidFill>
                  <a:srgbClr val="E37823"/>
                </a:solidFill>
              </a:rPr>
              <a:t>       what it's all about!</a:t>
            </a:r>
          </a:p>
          <a:p>
            <a:endParaRPr lang="en-GB" sz="900" dirty="0"/>
          </a:p>
          <a:p>
            <a:r>
              <a:rPr lang="en-GB" b="1" dirty="0"/>
              <a:t>Clarify three questions in advance:</a:t>
            </a:r>
          </a:p>
          <a:p>
            <a:pPr lvl="1"/>
            <a:r>
              <a:rPr lang="en-GB" b="1" dirty="0"/>
              <a:t>The aim </a:t>
            </a:r>
            <a:r>
              <a:rPr lang="en-GB" dirty="0"/>
              <a:t>of the poster?</a:t>
            </a:r>
          </a:p>
          <a:p>
            <a:pPr lvl="1"/>
            <a:r>
              <a:rPr lang="en-GB" b="1" dirty="0"/>
              <a:t>Key message</a:t>
            </a:r>
            <a:r>
              <a:rPr lang="en-GB" dirty="0"/>
              <a:t>?</a:t>
            </a:r>
          </a:p>
          <a:p>
            <a:pPr lvl="1"/>
            <a:r>
              <a:rPr lang="en-GB" b="1" dirty="0"/>
              <a:t>Target audience</a:t>
            </a:r>
            <a:r>
              <a:rPr lang="en-GB" dirty="0"/>
              <a:t>?</a:t>
            </a:r>
          </a:p>
          <a:p>
            <a:pPr lvl="2"/>
            <a:r>
              <a:rPr lang="en-GB" dirty="0"/>
              <a:t>Choice of terms, complexity of the argumentation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" t="13647"/>
          <a:stretch>
            <a:fillRect/>
          </a:stretch>
        </p:blipFill>
        <p:spPr bwMode="auto">
          <a:xfrm>
            <a:off x="7032104" y="2060848"/>
            <a:ext cx="5400600" cy="379698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>
            <a:outerShdw blurRad="254000" dist="107763" dir="2700003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7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56640-DABA-2978-190F-73CB3CCA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D56002-6DCC-EB5B-0CC4-7EF73A8E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Example: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702ECF4-6151-0F06-D61C-02389AFB3F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(Sartori et al. 2021)</a:t>
            </a:r>
            <a:endParaRPr lang="en-GB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F1242BC-2CB6-1265-14C5-9CAF449D849E}"/>
              </a:ext>
            </a:extLst>
          </p:cNvPr>
          <p:cNvSpPr txBox="1">
            <a:spLocks/>
          </p:cNvSpPr>
          <p:nvPr/>
        </p:nvSpPr>
        <p:spPr>
          <a:xfrm>
            <a:off x="6168008" y="1836032"/>
            <a:ext cx="4267728" cy="460851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228600" indent="-228600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400" b="0" kern="120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58813" indent="-201613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08075" indent="-19367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Symbol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520825" indent="-14922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DC4671-DC6E-65A9-273B-F478C3C811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4188DB33-9F86-6027-6130-019D9C428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84" y="469232"/>
            <a:ext cx="4207188" cy="594928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254000" dist="107763" dir="2699994" algn="tl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19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Structure of Scientific Posters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GB" dirty="0"/>
              <a:t>Quality of content is prime!</a:t>
            </a:r>
          </a:p>
          <a:p>
            <a:pPr>
              <a:spcAft>
                <a:spcPts val="400"/>
              </a:spcAft>
            </a:pPr>
            <a:r>
              <a:rPr lang="en-GB" dirty="0"/>
              <a:t>Title = concisely reflect the main message of the poster</a:t>
            </a:r>
          </a:p>
          <a:p>
            <a:pPr>
              <a:spcAft>
                <a:spcPts val="400"/>
              </a:spcAft>
            </a:pPr>
            <a:r>
              <a:rPr lang="en-GB" dirty="0"/>
              <a:t>Abstract: Overall Summary</a:t>
            </a:r>
          </a:p>
          <a:p>
            <a:pPr>
              <a:spcAft>
                <a:spcPts val="400"/>
              </a:spcAft>
            </a:pPr>
            <a:r>
              <a:rPr lang="en-GB" dirty="0"/>
              <a:t>Introduction: Aim &amp; question</a:t>
            </a:r>
          </a:p>
          <a:p>
            <a:pPr>
              <a:spcAft>
                <a:spcPts val="400"/>
              </a:spcAft>
            </a:pPr>
            <a:r>
              <a:rPr lang="en-GB" dirty="0"/>
              <a:t>Methods</a:t>
            </a:r>
          </a:p>
          <a:p>
            <a:pPr>
              <a:spcAft>
                <a:spcPts val="400"/>
              </a:spcAft>
            </a:pPr>
            <a:r>
              <a:rPr lang="en-GB" dirty="0"/>
              <a:t>Results</a:t>
            </a:r>
          </a:p>
          <a:p>
            <a:pPr>
              <a:spcAft>
                <a:spcPts val="400"/>
              </a:spcAft>
            </a:pPr>
            <a:r>
              <a:rPr lang="en-GB" dirty="0"/>
              <a:t>Discussion</a:t>
            </a:r>
          </a:p>
          <a:p>
            <a:pPr>
              <a:spcAft>
                <a:spcPts val="400"/>
              </a:spcAft>
            </a:pPr>
            <a:r>
              <a:rPr lang="en-GB" dirty="0"/>
              <a:t>Possible bibliography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GB" dirty="0">
                <a:solidFill>
                  <a:srgbClr val="E37823"/>
                </a:solidFill>
              </a:rPr>
              <a:t>→ Shorten without generalising!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168008" y="1836032"/>
            <a:ext cx="4267728" cy="460851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228600" indent="-228600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400" b="0" kern="120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58813" indent="-201613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08075" indent="-19367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Symbol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520825" indent="-14922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33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4F3A7-4B32-F838-17A4-94B6B4B8C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6BBFA-EDD1-44A8-0819-C26B128C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Structure of Scientific Posters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4D226D9-F809-D909-DD1A-658C758EE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(Ohio State University, n.d.)</a:t>
            </a:r>
            <a:endParaRPr lang="en-GB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7C9291F-34AF-060D-0F29-6D468B1EBBA8}"/>
              </a:ext>
            </a:extLst>
          </p:cNvPr>
          <p:cNvSpPr txBox="1">
            <a:spLocks/>
          </p:cNvSpPr>
          <p:nvPr/>
        </p:nvSpPr>
        <p:spPr>
          <a:xfrm>
            <a:off x="6168008" y="1836032"/>
            <a:ext cx="4267728" cy="460851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228600" indent="-228600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400" b="0" kern="120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58813" indent="-201613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08075" indent="-19367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Symbol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520825" indent="-14922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graphic of a scientific poster naming each of the parts">
            <a:hlinkClick r:id="rId3"/>
            <a:extLst>
              <a:ext uri="{FF2B5EF4-FFF2-40B4-BE49-F238E27FC236}">
                <a16:creationId xmlns:a16="http://schemas.microsoft.com/office/drawing/2014/main" id="{656EBEE2-EC76-DF70-D0C3-95F43D0E5774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512" y="1168719"/>
            <a:ext cx="6652864" cy="499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04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... Presentation of Findings 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76" y="1653433"/>
            <a:ext cx="2918526" cy="4130422"/>
          </a:xfrm>
          <a:prstGeom prst="rect">
            <a:avLst/>
          </a:prstGeom>
          <a:ln w="6350">
            <a:solidFill>
              <a:srgbClr val="000000"/>
            </a:solidFill>
          </a:ln>
          <a:effectLst>
            <a:outerShdw blurRad="254000" dist="107763" dir="2699994" algn="tl">
              <a:prstClr val="black">
                <a:alpha val="40000"/>
              </a:prstClr>
            </a:outerShdw>
          </a:effectLst>
        </p:spPr>
      </p:pic>
      <p:pic>
        <p:nvPicPr>
          <p:cNvPr id="6" name="Picture 6" descr="geographentag_2009_poster_link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9502" y="1650734"/>
            <a:ext cx="2848188" cy="41358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hlinkClick r:id="rId5"/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4706" y="1650736"/>
            <a:ext cx="4631934" cy="4135816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254000" dist="107763" dir="2699994" algn="tl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2109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0699E-662F-5FD3-13F8-DCE5E669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B22B4-A8A7-B9AA-A49D-F6A830C9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Structure of Scientific Posters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A23579D-7D0A-CB1C-CA22-9B69B22159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(Ohio State University, n.d.)</a:t>
            </a:r>
            <a:endParaRPr lang="en-GB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E215817-E29B-8D48-732E-1FE73EF74924}"/>
              </a:ext>
            </a:extLst>
          </p:cNvPr>
          <p:cNvSpPr txBox="1">
            <a:spLocks/>
          </p:cNvSpPr>
          <p:nvPr/>
        </p:nvSpPr>
        <p:spPr>
          <a:xfrm>
            <a:off x="6168008" y="1836032"/>
            <a:ext cx="4267728" cy="460851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228600" indent="-228600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400" b="0" kern="120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58813" indent="-201613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08075" indent="-19367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Symbol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520825" indent="-14922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4" descr="completed scientific poster">
            <a:extLst>
              <a:ext uri="{FF2B5EF4-FFF2-40B4-BE49-F238E27FC236}">
                <a16:creationId xmlns:a16="http://schemas.microsoft.com/office/drawing/2014/main" id="{EE03DD65-087E-4D74-059D-5FEAED558DA1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282" y="980728"/>
            <a:ext cx="7075451" cy="529957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254000" dist="107763" dir="2699994" algn="tl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475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Graphical structure of wiss. poster</a:t>
            </a:r>
            <a:endParaRPr lang="en-GB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spcAft>
                <a:spcPts val="400"/>
              </a:spcAft>
            </a:pPr>
            <a:r>
              <a:rPr lang="en-GB" dirty="0"/>
              <a:t>Varied 👉 arouses </a:t>
            </a:r>
            <a:r>
              <a:rPr lang="en-GB" b="1" dirty="0"/>
              <a:t>interest</a:t>
            </a:r>
          </a:p>
          <a:p>
            <a:pPr>
              <a:lnSpc>
                <a:spcPct val="130000"/>
              </a:lnSpc>
              <a:spcAft>
                <a:spcPts val="400"/>
              </a:spcAft>
            </a:pPr>
            <a:r>
              <a:rPr lang="en-GB" dirty="0"/>
              <a:t>Graphics = </a:t>
            </a:r>
            <a:r>
              <a:rPr lang="en-GB" b="1" dirty="0"/>
              <a:t>visualise results</a:t>
            </a:r>
          </a:p>
          <a:p>
            <a:pPr lvl="1">
              <a:lnSpc>
                <a:spcPct val="130000"/>
              </a:lnSpc>
              <a:spcAft>
                <a:spcPts val="400"/>
              </a:spcAft>
            </a:pPr>
            <a:r>
              <a:rPr lang="en-GB" dirty="0"/>
              <a:t>Graphics should speak for themselves</a:t>
            </a:r>
          </a:p>
          <a:p>
            <a:pPr>
              <a:lnSpc>
                <a:spcPct val="130000"/>
              </a:lnSpc>
              <a:spcAft>
                <a:spcPts val="400"/>
              </a:spcAft>
            </a:pPr>
            <a:r>
              <a:rPr lang="en-GB" dirty="0"/>
              <a:t>Take </a:t>
            </a:r>
            <a:r>
              <a:rPr lang="en-GB" b="1" dirty="0"/>
              <a:t>layout specifications </a:t>
            </a:r>
            <a:r>
              <a:rPr lang="en-GB" dirty="0"/>
              <a:t>into account</a:t>
            </a:r>
          </a:p>
          <a:p>
            <a:pPr>
              <a:lnSpc>
                <a:spcPct val="130000"/>
              </a:lnSpc>
              <a:spcAft>
                <a:spcPts val="400"/>
              </a:spcAft>
            </a:pPr>
            <a:r>
              <a:rPr lang="en-GB" dirty="0"/>
              <a:t>Note contrasts 👉 Do not distract the background from the content</a:t>
            </a:r>
          </a:p>
          <a:p>
            <a:pPr>
              <a:lnSpc>
                <a:spcPct val="130000"/>
              </a:lnSpc>
              <a:spcAft>
                <a:spcPts val="400"/>
              </a:spcAft>
            </a:pPr>
            <a:r>
              <a:rPr lang="en-GB" b="1" dirty="0"/>
              <a:t>Headlines</a:t>
            </a:r>
            <a:r>
              <a:rPr lang="en-GB" dirty="0"/>
              <a:t> visible from at least 5 m</a:t>
            </a:r>
          </a:p>
          <a:p>
            <a:pPr>
              <a:lnSpc>
                <a:spcPct val="130000"/>
              </a:lnSpc>
              <a:spcAft>
                <a:spcPts val="400"/>
              </a:spcAft>
            </a:pPr>
            <a:r>
              <a:rPr lang="en-GB" b="1" dirty="0"/>
              <a:t>Standardised formatting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168008" y="1836032"/>
            <a:ext cx="4267728" cy="460851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228600" indent="-228600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400" b="0" kern="120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58813" indent="-201613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08075" indent="-19367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Symbol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520825" indent="-14922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6292768" y="1836032"/>
            <a:ext cx="4267728" cy="460851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228600" indent="-228600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400" b="0" kern="120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58813" indent="-201613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08075" indent="-19367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Font typeface="Symbol" pitchFamily="18" charset="2"/>
              <a:buChar char="-"/>
              <a:tabLst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520825" indent="-149225" algn="l" defTabSz="457200" rtl="0" eaLnBrk="0" fontAlgn="base" hangingPunct="0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4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Tips &amp; Tricks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>
          <a:xfrm>
            <a:off x="1756264" y="1181512"/>
            <a:ext cx="3835680" cy="4968552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GB" b="1" dirty="0"/>
              <a:t>Clear content &amp; </a:t>
            </a:r>
            <a:br>
              <a:rPr lang="en-GB" b="1" dirty="0"/>
            </a:br>
            <a:r>
              <a:rPr lang="en-GB" b="1" dirty="0"/>
              <a:t>graphic structure </a:t>
            </a:r>
          </a:p>
          <a:p>
            <a:pPr lvl="1">
              <a:spcAft>
                <a:spcPts val="400"/>
              </a:spcAft>
            </a:pPr>
            <a:r>
              <a:rPr lang="en-GB" dirty="0"/>
              <a:t>Title, research question, theory, method, results, discussion</a:t>
            </a:r>
            <a:br>
              <a:rPr lang="en-GB" dirty="0"/>
            </a:br>
            <a:r>
              <a:rPr lang="en-GB" dirty="0"/>
              <a:t>(possibly literature)</a:t>
            </a:r>
          </a:p>
          <a:p>
            <a:pPr lvl="1">
              <a:spcAft>
                <a:spcPts val="400"/>
              </a:spcAft>
            </a:pPr>
            <a:r>
              <a:rPr lang="en-GB" dirty="0"/>
              <a:t>Clear sequence</a:t>
            </a:r>
          </a:p>
          <a:p>
            <a:pPr>
              <a:spcAft>
                <a:spcPts val="400"/>
              </a:spcAft>
            </a:pPr>
            <a:r>
              <a:rPr lang="en-GB" dirty="0"/>
              <a:t>Content: few central statements</a:t>
            </a:r>
          </a:p>
          <a:p>
            <a:pPr>
              <a:spcAft>
                <a:spcPts val="400"/>
              </a:spcAft>
            </a:pPr>
            <a:r>
              <a:rPr lang="en-GB" b="1" dirty="0"/>
              <a:t>Balanced mixture</a:t>
            </a:r>
            <a:br>
              <a:rPr lang="en-GB" dirty="0"/>
            </a:br>
            <a:r>
              <a:rPr lang="en-GB" dirty="0"/>
              <a:t>Text &amp; illustrations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967" y="998847"/>
            <a:ext cx="3672408" cy="5333883"/>
          </a:xfrm>
          <a:prstGeom prst="rect">
            <a:avLst/>
          </a:prstGeom>
          <a:ln w="6350">
            <a:solidFill>
              <a:srgbClr val="000000"/>
            </a:solidFill>
            <a:miter lim="800000"/>
            <a:headEnd/>
            <a:tailEnd/>
          </a:ln>
          <a:effectLst>
            <a:outerShdw blurRad="254000" dist="107763" dir="2699994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18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Tips &amp; Tricks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>
          <a:xfrm>
            <a:off x="1252208" y="1052736"/>
            <a:ext cx="5347848" cy="5343832"/>
          </a:xfrm>
        </p:spPr>
        <p:txBody>
          <a:bodyPr>
            <a:normAutofit fontScale="92500"/>
          </a:bodyPr>
          <a:lstStyle/>
          <a:p>
            <a:r>
              <a:rPr lang="en-GB" b="1" dirty="0"/>
              <a:t>Graphical structure</a:t>
            </a:r>
          </a:p>
          <a:p>
            <a:pPr lvl="1"/>
            <a:r>
              <a:rPr lang="en-GB" dirty="0"/>
              <a:t>Specify reading direction graphically</a:t>
            </a:r>
          </a:p>
          <a:p>
            <a:pPr lvl="1"/>
            <a:r>
              <a:rPr lang="en-GB" dirty="0"/>
              <a:t>Line length: not over the entire poster width</a:t>
            </a:r>
          </a:p>
          <a:p>
            <a:pPr lvl="1"/>
            <a:r>
              <a:rPr lang="en-GB" dirty="0"/>
              <a:t>Structuring the content into text blocks </a:t>
            </a:r>
            <a:br>
              <a:rPr lang="en-GB" dirty="0"/>
            </a:br>
            <a:r>
              <a:rPr lang="en-GB" dirty="0"/>
              <a:t>👉 Subheadings</a:t>
            </a:r>
          </a:p>
          <a:p>
            <a:r>
              <a:rPr lang="en-GB" b="1" dirty="0"/>
              <a:t>Font size</a:t>
            </a:r>
          </a:p>
          <a:p>
            <a:pPr lvl="1"/>
            <a:r>
              <a:rPr lang="en-GB" dirty="0"/>
              <a:t>Title clearly legible from 5 metres</a:t>
            </a:r>
          </a:p>
          <a:p>
            <a:pPr lvl="1"/>
            <a:r>
              <a:rPr lang="en-GB" dirty="0"/>
              <a:t>Text clearly legible from 1.5 metres</a:t>
            </a:r>
          </a:p>
          <a:p>
            <a:pPr lvl="1"/>
            <a:r>
              <a:rPr lang="en-GB" dirty="0"/>
              <a:t>Increase line spacing (BSP: 1.5)</a:t>
            </a:r>
          </a:p>
          <a:p>
            <a:r>
              <a:rPr lang="en-GB" dirty="0"/>
              <a:t>Uniform </a:t>
            </a:r>
            <a:r>
              <a:rPr lang="en-GB" b="1" dirty="0"/>
              <a:t>colour scheme</a:t>
            </a:r>
          </a:p>
          <a:p>
            <a:pPr lvl="1"/>
            <a:r>
              <a:rPr lang="en-GB" dirty="0"/>
              <a:t>Few high-contrast colours (background-text)</a:t>
            </a:r>
          </a:p>
          <a:p>
            <a:r>
              <a:rPr lang="en-GB" b="1" dirty="0"/>
              <a:t>Labels &amp; quotes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 descr="geographentag_2009_poster_li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 r="2016"/>
          <a:stretch>
            <a:fillRect/>
          </a:stretch>
        </p:blipFill>
        <p:spPr bwMode="auto">
          <a:xfrm>
            <a:off x="7132718" y="1052736"/>
            <a:ext cx="3643802" cy="52911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6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Tips &amp; Tricks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... it's the content that counts ;-)</a:t>
            </a:r>
          </a:p>
          <a:p>
            <a:endParaRPr lang="en-GB" sz="1500" dirty="0"/>
          </a:p>
          <a:p>
            <a:pPr marL="0" indent="0">
              <a:buNone/>
            </a:pPr>
            <a:r>
              <a:rPr lang="en-GB" b="1" dirty="0"/>
              <a:t>@Technology:</a:t>
            </a:r>
          </a:p>
          <a:p>
            <a:r>
              <a:rPr lang="en-GB" dirty="0"/>
              <a:t>Design directly in output size</a:t>
            </a:r>
          </a:p>
          <a:p>
            <a:pPr lvl="1"/>
            <a:r>
              <a:rPr lang="en-GB" dirty="0"/>
              <a:t>A2, A1 or A0</a:t>
            </a:r>
          </a:p>
          <a:p>
            <a:r>
              <a:rPr lang="en-GB" dirty="0"/>
              <a:t>Plots per PDF</a:t>
            </a:r>
          </a:p>
          <a:p>
            <a:pPr lvl="1"/>
            <a:r>
              <a:rPr lang="en-GB" dirty="0"/>
              <a:t>At least 600dpi resolution</a:t>
            </a:r>
          </a:p>
          <a:p>
            <a:pPr lvl="1"/>
            <a:r>
              <a:rPr lang="en-GB" dirty="0"/>
              <a:t>CMYK colour mode</a:t>
            </a:r>
          </a:p>
          <a:p>
            <a:pPr lvl="1"/>
            <a:r>
              <a:rPr lang="en-GB" dirty="0"/>
              <a:t>Embed fonts</a:t>
            </a:r>
          </a:p>
          <a:p>
            <a:r>
              <a:rPr lang="en-GB" dirty="0"/>
              <a:t>Software: </a:t>
            </a:r>
          </a:p>
          <a:p>
            <a:pPr lvl="1"/>
            <a:r>
              <a:rPr lang="en-GB" dirty="0"/>
              <a:t>PPT, Illustrator, Inkscape etc.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952" y="940550"/>
            <a:ext cx="3868497" cy="5527129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25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C71BE61-9295-1BC4-F364-04C4A0F80B5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 w="76200">
            <a:solidFill>
              <a:schemeClr val="accent6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defTabSz="914400" eaLnBrk="1" hangingPunct="1">
              <a:lnSpc>
                <a:spcPct val="90000"/>
              </a:lnSpc>
            </a:pPr>
            <a:r>
              <a:rPr lang="en-GB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Preparing </a:t>
            </a:r>
            <a:br>
              <a:rPr lang="en-GB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</a:br>
            <a:r>
              <a:rPr lang="en-GB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 talk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997D1EF-4392-2959-9901-0BC510B77B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gray">
          <a:xfrm>
            <a:off x="10992000" y="6439500"/>
            <a:ext cx="504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36C0FE-70CA-4950-82D6-CF602CC2B77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494305-6E21-9A94-AC3B-17EA2452C99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gray">
          <a:xfrm>
            <a:off x="695324" y="6439500"/>
            <a:ext cx="5112675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KMH | IL Scientific Method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97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Preparing, Delivering and Digesting a Talk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(Lehmann 2007:134)</a:t>
            </a:r>
            <a:endParaRPr lang="en-GB" dirty="0"/>
          </a:p>
        </p:txBody>
      </p:sp>
      <p:pic>
        <p:nvPicPr>
          <p:cNvPr id="5" name="Picture 4" descr="lehmann_13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920528"/>
            <a:ext cx="7889875" cy="366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2205244" y="3432695"/>
            <a:ext cx="1800200" cy="57606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2229627" y="345938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+mn-lt"/>
              </a:rPr>
              <a:t>Preparation of the presentation</a:t>
            </a:r>
            <a:endParaRPr lang="en-GB" dirty="0">
              <a:latin typeface="+mn-lt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637293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1</a:t>
            </a:r>
            <a:endParaRPr lang="en-GB" b="1" dirty="0"/>
          </a:p>
        </p:txBody>
      </p:sp>
      <p:sp>
        <p:nvSpPr>
          <p:cNvPr id="9" name="Ellipse 8"/>
          <p:cNvSpPr/>
          <p:nvPr/>
        </p:nvSpPr>
        <p:spPr>
          <a:xfrm>
            <a:off x="5195673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2</a:t>
            </a:r>
            <a:endParaRPr lang="en-GB" b="1" dirty="0"/>
          </a:p>
        </p:txBody>
      </p:sp>
      <p:sp>
        <p:nvSpPr>
          <p:cNvPr id="10" name="Ellipse 9"/>
          <p:cNvSpPr/>
          <p:nvPr/>
        </p:nvSpPr>
        <p:spPr>
          <a:xfrm>
            <a:off x="6626308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3</a:t>
            </a:r>
            <a:endParaRPr lang="en-GB" b="1" dirty="0"/>
          </a:p>
        </p:txBody>
      </p:sp>
      <p:sp>
        <p:nvSpPr>
          <p:cNvPr id="11" name="Ellipse 10"/>
          <p:cNvSpPr/>
          <p:nvPr/>
        </p:nvSpPr>
        <p:spPr>
          <a:xfrm>
            <a:off x="8386101" y="3050171"/>
            <a:ext cx="487313" cy="45453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4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174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Prepare Presentations: What do I want to say?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Target audience</a:t>
            </a:r>
            <a:r>
              <a:rPr lang="en-GB" dirty="0"/>
              <a:t>?</a:t>
            </a:r>
          </a:p>
          <a:p>
            <a:r>
              <a:rPr lang="en-GB" b="1" dirty="0"/>
              <a:t>The aim </a:t>
            </a:r>
            <a:r>
              <a:rPr lang="en-GB" dirty="0"/>
              <a:t>of the talk?</a:t>
            </a:r>
          </a:p>
          <a:p>
            <a:pPr lvl="1"/>
            <a:r>
              <a:rPr lang="en-GB" dirty="0"/>
              <a:t>Inform</a:t>
            </a:r>
          </a:p>
          <a:p>
            <a:pPr lvl="1"/>
            <a:r>
              <a:rPr lang="en-GB" dirty="0"/>
              <a:t>Overview</a:t>
            </a:r>
          </a:p>
          <a:p>
            <a:pPr lvl="1"/>
            <a:r>
              <a:rPr lang="en-GB" dirty="0"/>
              <a:t>Discussion of own results</a:t>
            </a:r>
          </a:p>
          <a:p>
            <a:pPr lvl="1"/>
            <a:r>
              <a:rPr lang="en-GB" dirty="0"/>
              <a:t>Suggestions for open questions</a:t>
            </a:r>
          </a:p>
          <a:p>
            <a:r>
              <a:rPr lang="en-GB" b="1" dirty="0"/>
              <a:t>The main message</a:t>
            </a:r>
            <a:r>
              <a:rPr lang="en-GB" dirty="0"/>
              <a:t>?</a:t>
            </a:r>
          </a:p>
          <a:p>
            <a:r>
              <a:rPr lang="en-GB" b="1" dirty="0"/>
              <a:t>General conditions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Time frame </a:t>
            </a:r>
            <a:r>
              <a:rPr lang="en-GB" b="1" dirty="0"/>
              <a:t>→ Time discipline</a:t>
            </a:r>
          </a:p>
          <a:p>
            <a:pPr lvl="1"/>
            <a:r>
              <a:rPr lang="en-GB" dirty="0"/>
              <a:t>Space &amp; infrastructure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http://www.rhetorik.ch/Aktuell/11/02_03a/auswah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79" y="1615795"/>
            <a:ext cx="5414257" cy="4060693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254000" dist="107763" dir="2699994" algn="tl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97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Content ... should be Organised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1631951" y="3577639"/>
            <a:ext cx="2016125" cy="40560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Procedure/structure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AutoShape 12"/>
          <p:cNvSpPr>
            <a:spLocks noChangeArrowheads="1"/>
          </p:cNvSpPr>
          <p:nvPr/>
        </p:nvSpPr>
        <p:spPr bwMode="auto">
          <a:xfrm>
            <a:off x="2639716" y="4326344"/>
            <a:ext cx="2016125" cy="40560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Current reference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9" name="Gerade Verbindung mit Pfeil 38"/>
          <p:cNvCxnSpPr>
            <a:cxnSpLocks/>
            <a:stCxn id="6" idx="1"/>
            <a:endCxn id="7" idx="0"/>
          </p:cNvCxnSpPr>
          <p:nvPr/>
        </p:nvCxnSpPr>
        <p:spPr>
          <a:xfrm flipH="1">
            <a:off x="2640014" y="2527434"/>
            <a:ext cx="1583034" cy="105020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endCxn id="30" idx="0"/>
          </p:cNvCxnSpPr>
          <p:nvPr/>
        </p:nvCxnSpPr>
        <p:spPr>
          <a:xfrm flipH="1">
            <a:off x="3647778" y="2672468"/>
            <a:ext cx="1115752" cy="1653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4223048" y="2238509"/>
            <a:ext cx="3097088" cy="5778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 dirty="0">
                <a:latin typeface="+mj-lt"/>
              </a:rPr>
              <a:t>Research objective &amp; questions</a:t>
            </a:r>
          </a:p>
          <a:p>
            <a:pPr algn="ctr"/>
            <a:r>
              <a:rPr lang="en-GB" sz="1600" dirty="0">
                <a:latin typeface="+mj-lt"/>
              </a:rPr>
              <a:t>Aim of the lecture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1906217" y="5842337"/>
            <a:ext cx="146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Introduction</a:t>
            </a:r>
          </a:p>
        </p:txBody>
      </p:sp>
      <p:sp>
        <p:nvSpPr>
          <p:cNvPr id="61" name="Textfeld 60"/>
          <p:cNvSpPr txBox="1"/>
          <p:nvPr/>
        </p:nvSpPr>
        <p:spPr>
          <a:xfrm>
            <a:off x="5038310" y="55554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Main part</a:t>
            </a:r>
          </a:p>
        </p:txBody>
      </p:sp>
      <p:sp>
        <p:nvSpPr>
          <p:cNvPr id="62" name="Textfeld 61"/>
          <p:cNvSpPr txBox="1"/>
          <p:nvPr/>
        </p:nvSpPr>
        <p:spPr>
          <a:xfrm>
            <a:off x="9502161" y="575569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Conclusion</a:t>
            </a:r>
          </a:p>
        </p:txBody>
      </p:sp>
      <p:cxnSp>
        <p:nvCxnSpPr>
          <p:cNvPr id="64" name="Gerade Verbindung mit Pfeil 63"/>
          <p:cNvCxnSpPr>
            <a:cxnSpLocks/>
            <a:stCxn id="5" idx="2"/>
            <a:endCxn id="6" idx="0"/>
          </p:cNvCxnSpPr>
          <p:nvPr/>
        </p:nvCxnSpPr>
        <p:spPr>
          <a:xfrm flipH="1">
            <a:off x="5771592" y="1986171"/>
            <a:ext cx="2" cy="2523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reeform 33"/>
          <p:cNvSpPr>
            <a:spLocks/>
          </p:cNvSpPr>
          <p:nvPr/>
        </p:nvSpPr>
        <p:spPr bwMode="auto">
          <a:xfrm>
            <a:off x="1487488" y="5601292"/>
            <a:ext cx="8062593" cy="437095"/>
          </a:xfrm>
          <a:custGeom>
            <a:avLst/>
            <a:gdLst>
              <a:gd name="T0" fmla="*/ 0 w 5307"/>
              <a:gd name="T1" fmla="*/ 2147483647 h 304"/>
              <a:gd name="T2" fmla="*/ 2147483647 w 5307"/>
              <a:gd name="T3" fmla="*/ 2147483647 h 304"/>
              <a:gd name="T4" fmla="*/ 2147483647 w 5307"/>
              <a:gd name="T5" fmla="*/ 2147483647 h 304"/>
              <a:gd name="T6" fmla="*/ 2147483647 w 5307"/>
              <a:gd name="T7" fmla="*/ 2147483647 h 304"/>
              <a:gd name="T8" fmla="*/ 2147483647 w 5307"/>
              <a:gd name="T9" fmla="*/ 2147483647 h 304"/>
              <a:gd name="T10" fmla="*/ 2147483647 w 5307"/>
              <a:gd name="T11" fmla="*/ 2147483647 h 304"/>
              <a:gd name="T12" fmla="*/ 2147483647 w 5307"/>
              <a:gd name="T13" fmla="*/ 2147483647 h 304"/>
              <a:gd name="T14" fmla="*/ 2147483647 w 5307"/>
              <a:gd name="T15" fmla="*/ 2147483647 h 304"/>
              <a:gd name="T16" fmla="*/ 2147483647 w 5307"/>
              <a:gd name="T17" fmla="*/ 2147483647 h 304"/>
              <a:gd name="T18" fmla="*/ 2147483647 w 5307"/>
              <a:gd name="T19" fmla="*/ 2147483647 h 304"/>
              <a:gd name="T20" fmla="*/ 2147483647 w 5307"/>
              <a:gd name="T21" fmla="*/ 2147483647 h 304"/>
              <a:gd name="T22" fmla="*/ 2147483647 w 5307"/>
              <a:gd name="T23" fmla="*/ 2147483647 h 304"/>
              <a:gd name="T24" fmla="*/ 2147483647 w 5307"/>
              <a:gd name="T25" fmla="*/ 2147483647 h 304"/>
              <a:gd name="T26" fmla="*/ 2147483647 w 5307"/>
              <a:gd name="T27" fmla="*/ 2147483647 h 304"/>
              <a:gd name="T28" fmla="*/ 2147483647 w 5307"/>
              <a:gd name="T29" fmla="*/ 2147483647 h 304"/>
              <a:gd name="T30" fmla="*/ 2147483647 w 5307"/>
              <a:gd name="T31" fmla="*/ 2147483647 h 304"/>
              <a:gd name="T32" fmla="*/ 2147483647 w 5307"/>
              <a:gd name="T33" fmla="*/ 2147483647 h 304"/>
              <a:gd name="T34" fmla="*/ 2147483647 w 5307"/>
              <a:gd name="T35" fmla="*/ 2147483647 h 304"/>
              <a:gd name="T36" fmla="*/ 2147483647 w 5307"/>
              <a:gd name="T37" fmla="*/ 2147483647 h 304"/>
              <a:gd name="T38" fmla="*/ 2147483647 w 5307"/>
              <a:gd name="T39" fmla="*/ 2147483647 h 30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307"/>
              <a:gd name="T61" fmla="*/ 0 h 304"/>
              <a:gd name="T62" fmla="*/ 5307 w 5307"/>
              <a:gd name="T63" fmla="*/ 304 h 304"/>
              <a:gd name="connsiteX0" fmla="*/ 0 w 10000"/>
              <a:gd name="connsiteY0" fmla="*/ 6023 h 9058"/>
              <a:gd name="connsiteX1" fmla="*/ 597 w 10000"/>
              <a:gd name="connsiteY1" fmla="*/ 3030 h 9058"/>
              <a:gd name="connsiteX2" fmla="*/ 1197 w 10000"/>
              <a:gd name="connsiteY2" fmla="*/ 1549 h 9058"/>
              <a:gd name="connsiteX3" fmla="*/ 1881 w 10000"/>
              <a:gd name="connsiteY3" fmla="*/ 36 h 9058"/>
              <a:gd name="connsiteX4" fmla="*/ 2222 w 10000"/>
              <a:gd name="connsiteY4" fmla="*/ 3030 h 9058"/>
              <a:gd name="connsiteX5" fmla="*/ 2393 w 10000"/>
              <a:gd name="connsiteY5" fmla="*/ 6023 h 9058"/>
              <a:gd name="connsiteX6" fmla="*/ 2906 w 10000"/>
              <a:gd name="connsiteY6" fmla="*/ 9016 h 9058"/>
              <a:gd name="connsiteX7" fmla="*/ 3418 w 10000"/>
              <a:gd name="connsiteY7" fmla="*/ 7503 h 9058"/>
              <a:gd name="connsiteX8" fmla="*/ 3846 w 10000"/>
              <a:gd name="connsiteY8" fmla="*/ 4510 h 9058"/>
              <a:gd name="connsiteX9" fmla="*/ 4443 w 10000"/>
              <a:gd name="connsiteY9" fmla="*/ 9016 h 9058"/>
              <a:gd name="connsiteX10" fmla="*/ 5383 w 10000"/>
              <a:gd name="connsiteY10" fmla="*/ 9016 h 9058"/>
              <a:gd name="connsiteX11" fmla="*/ 5642 w 10000"/>
              <a:gd name="connsiteY11" fmla="*/ 4510 h 9058"/>
              <a:gd name="connsiteX12" fmla="*/ 6324 w 10000"/>
              <a:gd name="connsiteY12" fmla="*/ 3030 h 9058"/>
              <a:gd name="connsiteX13" fmla="*/ 7094 w 10000"/>
              <a:gd name="connsiteY13" fmla="*/ 1549 h 9058"/>
              <a:gd name="connsiteX14" fmla="*/ 7692 w 10000"/>
              <a:gd name="connsiteY14" fmla="*/ 7503 h 9058"/>
              <a:gd name="connsiteX15" fmla="*/ 8035 w 10000"/>
              <a:gd name="connsiteY15" fmla="*/ 6023 h 9058"/>
              <a:gd name="connsiteX16" fmla="*/ 8547 w 10000"/>
              <a:gd name="connsiteY16" fmla="*/ 1549 h 9058"/>
              <a:gd name="connsiteX17" fmla="*/ 8941 w 10000"/>
              <a:gd name="connsiteY17" fmla="*/ 1549 h 9058"/>
              <a:gd name="connsiteX18" fmla="*/ 9657 w 10000"/>
              <a:gd name="connsiteY18" fmla="*/ 4510 h 9058"/>
              <a:gd name="connsiteX19" fmla="*/ 10000 w 10000"/>
              <a:gd name="connsiteY19" fmla="*/ 7503 h 9058"/>
              <a:gd name="connsiteX0" fmla="*/ 0 w 10000"/>
              <a:gd name="connsiteY0" fmla="*/ 6648 h 9999"/>
              <a:gd name="connsiteX1" fmla="*/ 597 w 10000"/>
              <a:gd name="connsiteY1" fmla="*/ 3344 h 9999"/>
              <a:gd name="connsiteX2" fmla="*/ 1197 w 10000"/>
              <a:gd name="connsiteY2" fmla="*/ 1709 h 9999"/>
              <a:gd name="connsiteX3" fmla="*/ 1881 w 10000"/>
              <a:gd name="connsiteY3" fmla="*/ 39 h 9999"/>
              <a:gd name="connsiteX4" fmla="*/ 2222 w 10000"/>
              <a:gd name="connsiteY4" fmla="*/ 3344 h 9999"/>
              <a:gd name="connsiteX5" fmla="*/ 2393 w 10000"/>
              <a:gd name="connsiteY5" fmla="*/ 6648 h 9999"/>
              <a:gd name="connsiteX6" fmla="*/ 2906 w 10000"/>
              <a:gd name="connsiteY6" fmla="*/ 9953 h 9999"/>
              <a:gd name="connsiteX7" fmla="*/ 3418 w 10000"/>
              <a:gd name="connsiteY7" fmla="*/ 8282 h 9999"/>
              <a:gd name="connsiteX8" fmla="*/ 3846 w 10000"/>
              <a:gd name="connsiteY8" fmla="*/ 4978 h 9999"/>
              <a:gd name="connsiteX9" fmla="*/ 4443 w 10000"/>
              <a:gd name="connsiteY9" fmla="*/ 9953 h 9999"/>
              <a:gd name="connsiteX10" fmla="*/ 5383 w 10000"/>
              <a:gd name="connsiteY10" fmla="*/ 9953 h 9999"/>
              <a:gd name="connsiteX11" fmla="*/ 5642 w 10000"/>
              <a:gd name="connsiteY11" fmla="*/ 4978 h 9999"/>
              <a:gd name="connsiteX12" fmla="*/ 6324 w 10000"/>
              <a:gd name="connsiteY12" fmla="*/ 3344 h 9999"/>
              <a:gd name="connsiteX13" fmla="*/ 7094 w 10000"/>
              <a:gd name="connsiteY13" fmla="*/ 1709 h 9999"/>
              <a:gd name="connsiteX14" fmla="*/ 7692 w 10000"/>
              <a:gd name="connsiteY14" fmla="*/ 8282 h 9999"/>
              <a:gd name="connsiteX15" fmla="*/ 8035 w 10000"/>
              <a:gd name="connsiteY15" fmla="*/ 6648 h 9999"/>
              <a:gd name="connsiteX16" fmla="*/ 8547 w 10000"/>
              <a:gd name="connsiteY16" fmla="*/ 1709 h 9999"/>
              <a:gd name="connsiteX17" fmla="*/ 8941 w 10000"/>
              <a:gd name="connsiteY17" fmla="*/ 1709 h 9999"/>
              <a:gd name="connsiteX18" fmla="*/ 9284 w 10000"/>
              <a:gd name="connsiteY18" fmla="*/ 2363 h 9999"/>
              <a:gd name="connsiteX19" fmla="*/ 10000 w 10000"/>
              <a:gd name="connsiteY19" fmla="*/ 8282 h 9999"/>
              <a:gd name="connsiteX0" fmla="*/ 0 w 9570"/>
              <a:gd name="connsiteY0" fmla="*/ 6649 h 10000"/>
              <a:gd name="connsiteX1" fmla="*/ 597 w 9570"/>
              <a:gd name="connsiteY1" fmla="*/ 3344 h 10000"/>
              <a:gd name="connsiteX2" fmla="*/ 1197 w 9570"/>
              <a:gd name="connsiteY2" fmla="*/ 1709 h 10000"/>
              <a:gd name="connsiteX3" fmla="*/ 1881 w 9570"/>
              <a:gd name="connsiteY3" fmla="*/ 39 h 10000"/>
              <a:gd name="connsiteX4" fmla="*/ 2222 w 9570"/>
              <a:gd name="connsiteY4" fmla="*/ 3344 h 10000"/>
              <a:gd name="connsiteX5" fmla="*/ 2393 w 9570"/>
              <a:gd name="connsiteY5" fmla="*/ 6649 h 10000"/>
              <a:gd name="connsiteX6" fmla="*/ 2906 w 9570"/>
              <a:gd name="connsiteY6" fmla="*/ 9954 h 10000"/>
              <a:gd name="connsiteX7" fmla="*/ 3418 w 9570"/>
              <a:gd name="connsiteY7" fmla="*/ 8283 h 10000"/>
              <a:gd name="connsiteX8" fmla="*/ 3846 w 9570"/>
              <a:gd name="connsiteY8" fmla="*/ 4978 h 10000"/>
              <a:gd name="connsiteX9" fmla="*/ 4443 w 9570"/>
              <a:gd name="connsiteY9" fmla="*/ 9954 h 10000"/>
              <a:gd name="connsiteX10" fmla="*/ 5383 w 9570"/>
              <a:gd name="connsiteY10" fmla="*/ 9954 h 10000"/>
              <a:gd name="connsiteX11" fmla="*/ 5642 w 9570"/>
              <a:gd name="connsiteY11" fmla="*/ 4978 h 10000"/>
              <a:gd name="connsiteX12" fmla="*/ 6324 w 9570"/>
              <a:gd name="connsiteY12" fmla="*/ 3344 h 10000"/>
              <a:gd name="connsiteX13" fmla="*/ 7094 w 9570"/>
              <a:gd name="connsiteY13" fmla="*/ 1709 h 10000"/>
              <a:gd name="connsiteX14" fmla="*/ 7692 w 9570"/>
              <a:gd name="connsiteY14" fmla="*/ 8283 h 10000"/>
              <a:gd name="connsiteX15" fmla="*/ 8035 w 9570"/>
              <a:gd name="connsiteY15" fmla="*/ 6649 h 10000"/>
              <a:gd name="connsiteX16" fmla="*/ 8547 w 9570"/>
              <a:gd name="connsiteY16" fmla="*/ 1709 h 10000"/>
              <a:gd name="connsiteX17" fmla="*/ 8941 w 9570"/>
              <a:gd name="connsiteY17" fmla="*/ 1709 h 10000"/>
              <a:gd name="connsiteX18" fmla="*/ 9284 w 9570"/>
              <a:gd name="connsiteY18" fmla="*/ 2363 h 10000"/>
              <a:gd name="connsiteX19" fmla="*/ 9570 w 9570"/>
              <a:gd name="connsiteY19" fmla="*/ 50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570" h="10000">
                <a:moveTo>
                  <a:pt x="0" y="6649"/>
                </a:moveTo>
                <a:cubicBezTo>
                  <a:pt x="198" y="5415"/>
                  <a:pt x="398" y="4179"/>
                  <a:pt x="597" y="3344"/>
                </a:cubicBezTo>
                <a:cubicBezTo>
                  <a:pt x="797" y="2508"/>
                  <a:pt x="984" y="2254"/>
                  <a:pt x="1197" y="1709"/>
                </a:cubicBezTo>
                <a:cubicBezTo>
                  <a:pt x="1409" y="1165"/>
                  <a:pt x="1709" y="-252"/>
                  <a:pt x="1881" y="39"/>
                </a:cubicBezTo>
                <a:cubicBezTo>
                  <a:pt x="2052" y="329"/>
                  <a:pt x="2137" y="2254"/>
                  <a:pt x="2222" y="3344"/>
                </a:cubicBezTo>
                <a:cubicBezTo>
                  <a:pt x="2306" y="4433"/>
                  <a:pt x="2280" y="5560"/>
                  <a:pt x="2393" y="6649"/>
                </a:cubicBezTo>
                <a:cubicBezTo>
                  <a:pt x="2506" y="7739"/>
                  <a:pt x="2734" y="9663"/>
                  <a:pt x="2906" y="9954"/>
                </a:cubicBezTo>
                <a:cubicBezTo>
                  <a:pt x="3077" y="10245"/>
                  <a:pt x="3262" y="9119"/>
                  <a:pt x="3418" y="8283"/>
                </a:cubicBezTo>
                <a:cubicBezTo>
                  <a:pt x="3575" y="7449"/>
                  <a:pt x="3674" y="4688"/>
                  <a:pt x="3846" y="4978"/>
                </a:cubicBezTo>
                <a:cubicBezTo>
                  <a:pt x="4017" y="5269"/>
                  <a:pt x="4187" y="9119"/>
                  <a:pt x="4443" y="9954"/>
                </a:cubicBezTo>
                <a:cubicBezTo>
                  <a:pt x="4699" y="10789"/>
                  <a:pt x="5184" y="10789"/>
                  <a:pt x="5383" y="9954"/>
                </a:cubicBezTo>
                <a:cubicBezTo>
                  <a:pt x="5583" y="9119"/>
                  <a:pt x="5485" y="6069"/>
                  <a:pt x="5642" y="4978"/>
                </a:cubicBezTo>
                <a:cubicBezTo>
                  <a:pt x="5798" y="3888"/>
                  <a:pt x="6083" y="3888"/>
                  <a:pt x="6324" y="3344"/>
                </a:cubicBezTo>
                <a:cubicBezTo>
                  <a:pt x="6565" y="2799"/>
                  <a:pt x="6866" y="874"/>
                  <a:pt x="7094" y="1709"/>
                </a:cubicBezTo>
                <a:cubicBezTo>
                  <a:pt x="7322" y="2545"/>
                  <a:pt x="7535" y="7449"/>
                  <a:pt x="7692" y="8283"/>
                </a:cubicBezTo>
                <a:cubicBezTo>
                  <a:pt x="7848" y="9119"/>
                  <a:pt x="7891" y="7739"/>
                  <a:pt x="8035" y="6649"/>
                </a:cubicBezTo>
                <a:cubicBezTo>
                  <a:pt x="8178" y="5560"/>
                  <a:pt x="8396" y="2533"/>
                  <a:pt x="8547" y="1709"/>
                </a:cubicBezTo>
                <a:cubicBezTo>
                  <a:pt x="8698" y="886"/>
                  <a:pt x="8818" y="1600"/>
                  <a:pt x="8941" y="1709"/>
                </a:cubicBezTo>
                <a:cubicBezTo>
                  <a:pt x="9064" y="1818"/>
                  <a:pt x="9141" y="1273"/>
                  <a:pt x="9284" y="2363"/>
                </a:cubicBezTo>
                <a:cubicBezTo>
                  <a:pt x="9427" y="3453"/>
                  <a:pt x="9470" y="3889"/>
                  <a:pt x="9570" y="5014"/>
                </a:cubicBezTo>
              </a:path>
            </a:pathLst>
          </a:custGeom>
          <a:ln>
            <a:headEnd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4763531" y="1408321"/>
            <a:ext cx="2016125" cy="5778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2400" b="1">
                <a:latin typeface="+mj-lt"/>
              </a:rPr>
              <a:t>Topic</a:t>
            </a:r>
            <a:endParaRPr lang="en-GB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574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55DDC-91A8-1805-61F8-D9F61534B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53EFF-54DC-D2BD-7A18-FEB90045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Content ... should be Organised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7223FF-1EBB-1022-6E40-39D47BDD53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AutoShape 12">
            <a:extLst>
              <a:ext uri="{FF2B5EF4-FFF2-40B4-BE49-F238E27FC236}">
                <a16:creationId xmlns:a16="http://schemas.microsoft.com/office/drawing/2014/main" id="{563687E6-BA9A-1774-2831-D65018767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3577639"/>
            <a:ext cx="2016125" cy="40560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Procedure/structure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AutoShape 12">
            <a:extLst>
              <a:ext uri="{FF2B5EF4-FFF2-40B4-BE49-F238E27FC236}">
                <a16:creationId xmlns:a16="http://schemas.microsoft.com/office/drawing/2014/main" id="{FEBAB4E2-084C-8ADB-B8A1-470034FA5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716" y="4326344"/>
            <a:ext cx="2016125" cy="40560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Current reference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FD88E2B-C34A-DB59-9142-CFAC54230406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2640014" y="2527434"/>
            <a:ext cx="1583034" cy="105020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178F0B94-B8D7-A040-AA7A-34F955CC132F}"/>
              </a:ext>
            </a:extLst>
          </p:cNvPr>
          <p:cNvCxnSpPr>
            <a:endCxn id="30" idx="0"/>
          </p:cNvCxnSpPr>
          <p:nvPr/>
        </p:nvCxnSpPr>
        <p:spPr>
          <a:xfrm flipH="1">
            <a:off x="3647778" y="2672468"/>
            <a:ext cx="1115752" cy="1653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6139F482-1D65-F039-8E63-774574835035}"/>
              </a:ext>
            </a:extLst>
          </p:cNvPr>
          <p:cNvSpPr txBox="1"/>
          <p:nvPr/>
        </p:nvSpPr>
        <p:spPr>
          <a:xfrm>
            <a:off x="1906217" y="5842337"/>
            <a:ext cx="146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Introduction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8333F8C-CC3D-8BAE-ACD3-29782B5B8D9E}"/>
              </a:ext>
            </a:extLst>
          </p:cNvPr>
          <p:cNvSpPr txBox="1"/>
          <p:nvPr/>
        </p:nvSpPr>
        <p:spPr>
          <a:xfrm>
            <a:off x="5038310" y="55554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Main part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ADD37743-B9EF-EB58-3FC6-850A82CA769F}"/>
              </a:ext>
            </a:extLst>
          </p:cNvPr>
          <p:cNvSpPr txBox="1"/>
          <p:nvPr/>
        </p:nvSpPr>
        <p:spPr>
          <a:xfrm>
            <a:off x="9502161" y="575569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n-lt"/>
              </a:rPr>
              <a:t>Conclusion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A0E2CE9A-AD1E-6BC4-81A4-D02F183057A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5771592" y="1986171"/>
            <a:ext cx="2" cy="2523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reeform 33">
            <a:extLst>
              <a:ext uri="{FF2B5EF4-FFF2-40B4-BE49-F238E27FC236}">
                <a16:creationId xmlns:a16="http://schemas.microsoft.com/office/drawing/2014/main" id="{078140F6-67F8-B847-5F08-F751A043F500}"/>
              </a:ext>
            </a:extLst>
          </p:cNvPr>
          <p:cNvSpPr>
            <a:spLocks/>
          </p:cNvSpPr>
          <p:nvPr/>
        </p:nvSpPr>
        <p:spPr bwMode="auto">
          <a:xfrm>
            <a:off x="1487488" y="5601292"/>
            <a:ext cx="8062593" cy="437095"/>
          </a:xfrm>
          <a:custGeom>
            <a:avLst/>
            <a:gdLst>
              <a:gd name="T0" fmla="*/ 0 w 5307"/>
              <a:gd name="T1" fmla="*/ 2147483647 h 304"/>
              <a:gd name="T2" fmla="*/ 2147483647 w 5307"/>
              <a:gd name="T3" fmla="*/ 2147483647 h 304"/>
              <a:gd name="T4" fmla="*/ 2147483647 w 5307"/>
              <a:gd name="T5" fmla="*/ 2147483647 h 304"/>
              <a:gd name="T6" fmla="*/ 2147483647 w 5307"/>
              <a:gd name="T7" fmla="*/ 2147483647 h 304"/>
              <a:gd name="T8" fmla="*/ 2147483647 w 5307"/>
              <a:gd name="T9" fmla="*/ 2147483647 h 304"/>
              <a:gd name="T10" fmla="*/ 2147483647 w 5307"/>
              <a:gd name="T11" fmla="*/ 2147483647 h 304"/>
              <a:gd name="T12" fmla="*/ 2147483647 w 5307"/>
              <a:gd name="T13" fmla="*/ 2147483647 h 304"/>
              <a:gd name="T14" fmla="*/ 2147483647 w 5307"/>
              <a:gd name="T15" fmla="*/ 2147483647 h 304"/>
              <a:gd name="T16" fmla="*/ 2147483647 w 5307"/>
              <a:gd name="T17" fmla="*/ 2147483647 h 304"/>
              <a:gd name="T18" fmla="*/ 2147483647 w 5307"/>
              <a:gd name="T19" fmla="*/ 2147483647 h 304"/>
              <a:gd name="T20" fmla="*/ 2147483647 w 5307"/>
              <a:gd name="T21" fmla="*/ 2147483647 h 304"/>
              <a:gd name="T22" fmla="*/ 2147483647 w 5307"/>
              <a:gd name="T23" fmla="*/ 2147483647 h 304"/>
              <a:gd name="T24" fmla="*/ 2147483647 w 5307"/>
              <a:gd name="T25" fmla="*/ 2147483647 h 304"/>
              <a:gd name="T26" fmla="*/ 2147483647 w 5307"/>
              <a:gd name="T27" fmla="*/ 2147483647 h 304"/>
              <a:gd name="T28" fmla="*/ 2147483647 w 5307"/>
              <a:gd name="T29" fmla="*/ 2147483647 h 304"/>
              <a:gd name="T30" fmla="*/ 2147483647 w 5307"/>
              <a:gd name="T31" fmla="*/ 2147483647 h 304"/>
              <a:gd name="T32" fmla="*/ 2147483647 w 5307"/>
              <a:gd name="T33" fmla="*/ 2147483647 h 304"/>
              <a:gd name="T34" fmla="*/ 2147483647 w 5307"/>
              <a:gd name="T35" fmla="*/ 2147483647 h 304"/>
              <a:gd name="T36" fmla="*/ 2147483647 w 5307"/>
              <a:gd name="T37" fmla="*/ 2147483647 h 304"/>
              <a:gd name="T38" fmla="*/ 2147483647 w 5307"/>
              <a:gd name="T39" fmla="*/ 2147483647 h 30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307"/>
              <a:gd name="T61" fmla="*/ 0 h 304"/>
              <a:gd name="T62" fmla="*/ 5307 w 5307"/>
              <a:gd name="T63" fmla="*/ 304 h 304"/>
              <a:gd name="connsiteX0" fmla="*/ 0 w 10000"/>
              <a:gd name="connsiteY0" fmla="*/ 6023 h 9058"/>
              <a:gd name="connsiteX1" fmla="*/ 597 w 10000"/>
              <a:gd name="connsiteY1" fmla="*/ 3030 h 9058"/>
              <a:gd name="connsiteX2" fmla="*/ 1197 w 10000"/>
              <a:gd name="connsiteY2" fmla="*/ 1549 h 9058"/>
              <a:gd name="connsiteX3" fmla="*/ 1881 w 10000"/>
              <a:gd name="connsiteY3" fmla="*/ 36 h 9058"/>
              <a:gd name="connsiteX4" fmla="*/ 2222 w 10000"/>
              <a:gd name="connsiteY4" fmla="*/ 3030 h 9058"/>
              <a:gd name="connsiteX5" fmla="*/ 2393 w 10000"/>
              <a:gd name="connsiteY5" fmla="*/ 6023 h 9058"/>
              <a:gd name="connsiteX6" fmla="*/ 2906 w 10000"/>
              <a:gd name="connsiteY6" fmla="*/ 9016 h 9058"/>
              <a:gd name="connsiteX7" fmla="*/ 3418 w 10000"/>
              <a:gd name="connsiteY7" fmla="*/ 7503 h 9058"/>
              <a:gd name="connsiteX8" fmla="*/ 3846 w 10000"/>
              <a:gd name="connsiteY8" fmla="*/ 4510 h 9058"/>
              <a:gd name="connsiteX9" fmla="*/ 4443 w 10000"/>
              <a:gd name="connsiteY9" fmla="*/ 9016 h 9058"/>
              <a:gd name="connsiteX10" fmla="*/ 5383 w 10000"/>
              <a:gd name="connsiteY10" fmla="*/ 9016 h 9058"/>
              <a:gd name="connsiteX11" fmla="*/ 5642 w 10000"/>
              <a:gd name="connsiteY11" fmla="*/ 4510 h 9058"/>
              <a:gd name="connsiteX12" fmla="*/ 6324 w 10000"/>
              <a:gd name="connsiteY12" fmla="*/ 3030 h 9058"/>
              <a:gd name="connsiteX13" fmla="*/ 7094 w 10000"/>
              <a:gd name="connsiteY13" fmla="*/ 1549 h 9058"/>
              <a:gd name="connsiteX14" fmla="*/ 7692 w 10000"/>
              <a:gd name="connsiteY14" fmla="*/ 7503 h 9058"/>
              <a:gd name="connsiteX15" fmla="*/ 8035 w 10000"/>
              <a:gd name="connsiteY15" fmla="*/ 6023 h 9058"/>
              <a:gd name="connsiteX16" fmla="*/ 8547 w 10000"/>
              <a:gd name="connsiteY16" fmla="*/ 1549 h 9058"/>
              <a:gd name="connsiteX17" fmla="*/ 8941 w 10000"/>
              <a:gd name="connsiteY17" fmla="*/ 1549 h 9058"/>
              <a:gd name="connsiteX18" fmla="*/ 9657 w 10000"/>
              <a:gd name="connsiteY18" fmla="*/ 4510 h 9058"/>
              <a:gd name="connsiteX19" fmla="*/ 10000 w 10000"/>
              <a:gd name="connsiteY19" fmla="*/ 7503 h 9058"/>
              <a:gd name="connsiteX0" fmla="*/ 0 w 10000"/>
              <a:gd name="connsiteY0" fmla="*/ 6648 h 9999"/>
              <a:gd name="connsiteX1" fmla="*/ 597 w 10000"/>
              <a:gd name="connsiteY1" fmla="*/ 3344 h 9999"/>
              <a:gd name="connsiteX2" fmla="*/ 1197 w 10000"/>
              <a:gd name="connsiteY2" fmla="*/ 1709 h 9999"/>
              <a:gd name="connsiteX3" fmla="*/ 1881 w 10000"/>
              <a:gd name="connsiteY3" fmla="*/ 39 h 9999"/>
              <a:gd name="connsiteX4" fmla="*/ 2222 w 10000"/>
              <a:gd name="connsiteY4" fmla="*/ 3344 h 9999"/>
              <a:gd name="connsiteX5" fmla="*/ 2393 w 10000"/>
              <a:gd name="connsiteY5" fmla="*/ 6648 h 9999"/>
              <a:gd name="connsiteX6" fmla="*/ 2906 w 10000"/>
              <a:gd name="connsiteY6" fmla="*/ 9953 h 9999"/>
              <a:gd name="connsiteX7" fmla="*/ 3418 w 10000"/>
              <a:gd name="connsiteY7" fmla="*/ 8282 h 9999"/>
              <a:gd name="connsiteX8" fmla="*/ 3846 w 10000"/>
              <a:gd name="connsiteY8" fmla="*/ 4978 h 9999"/>
              <a:gd name="connsiteX9" fmla="*/ 4443 w 10000"/>
              <a:gd name="connsiteY9" fmla="*/ 9953 h 9999"/>
              <a:gd name="connsiteX10" fmla="*/ 5383 w 10000"/>
              <a:gd name="connsiteY10" fmla="*/ 9953 h 9999"/>
              <a:gd name="connsiteX11" fmla="*/ 5642 w 10000"/>
              <a:gd name="connsiteY11" fmla="*/ 4978 h 9999"/>
              <a:gd name="connsiteX12" fmla="*/ 6324 w 10000"/>
              <a:gd name="connsiteY12" fmla="*/ 3344 h 9999"/>
              <a:gd name="connsiteX13" fmla="*/ 7094 w 10000"/>
              <a:gd name="connsiteY13" fmla="*/ 1709 h 9999"/>
              <a:gd name="connsiteX14" fmla="*/ 7692 w 10000"/>
              <a:gd name="connsiteY14" fmla="*/ 8282 h 9999"/>
              <a:gd name="connsiteX15" fmla="*/ 8035 w 10000"/>
              <a:gd name="connsiteY15" fmla="*/ 6648 h 9999"/>
              <a:gd name="connsiteX16" fmla="*/ 8547 w 10000"/>
              <a:gd name="connsiteY16" fmla="*/ 1709 h 9999"/>
              <a:gd name="connsiteX17" fmla="*/ 8941 w 10000"/>
              <a:gd name="connsiteY17" fmla="*/ 1709 h 9999"/>
              <a:gd name="connsiteX18" fmla="*/ 9284 w 10000"/>
              <a:gd name="connsiteY18" fmla="*/ 2363 h 9999"/>
              <a:gd name="connsiteX19" fmla="*/ 10000 w 10000"/>
              <a:gd name="connsiteY19" fmla="*/ 8282 h 9999"/>
              <a:gd name="connsiteX0" fmla="*/ 0 w 9570"/>
              <a:gd name="connsiteY0" fmla="*/ 6649 h 10000"/>
              <a:gd name="connsiteX1" fmla="*/ 597 w 9570"/>
              <a:gd name="connsiteY1" fmla="*/ 3344 h 10000"/>
              <a:gd name="connsiteX2" fmla="*/ 1197 w 9570"/>
              <a:gd name="connsiteY2" fmla="*/ 1709 h 10000"/>
              <a:gd name="connsiteX3" fmla="*/ 1881 w 9570"/>
              <a:gd name="connsiteY3" fmla="*/ 39 h 10000"/>
              <a:gd name="connsiteX4" fmla="*/ 2222 w 9570"/>
              <a:gd name="connsiteY4" fmla="*/ 3344 h 10000"/>
              <a:gd name="connsiteX5" fmla="*/ 2393 w 9570"/>
              <a:gd name="connsiteY5" fmla="*/ 6649 h 10000"/>
              <a:gd name="connsiteX6" fmla="*/ 2906 w 9570"/>
              <a:gd name="connsiteY6" fmla="*/ 9954 h 10000"/>
              <a:gd name="connsiteX7" fmla="*/ 3418 w 9570"/>
              <a:gd name="connsiteY7" fmla="*/ 8283 h 10000"/>
              <a:gd name="connsiteX8" fmla="*/ 3846 w 9570"/>
              <a:gd name="connsiteY8" fmla="*/ 4978 h 10000"/>
              <a:gd name="connsiteX9" fmla="*/ 4443 w 9570"/>
              <a:gd name="connsiteY9" fmla="*/ 9954 h 10000"/>
              <a:gd name="connsiteX10" fmla="*/ 5383 w 9570"/>
              <a:gd name="connsiteY10" fmla="*/ 9954 h 10000"/>
              <a:gd name="connsiteX11" fmla="*/ 5642 w 9570"/>
              <a:gd name="connsiteY11" fmla="*/ 4978 h 10000"/>
              <a:gd name="connsiteX12" fmla="*/ 6324 w 9570"/>
              <a:gd name="connsiteY12" fmla="*/ 3344 h 10000"/>
              <a:gd name="connsiteX13" fmla="*/ 7094 w 9570"/>
              <a:gd name="connsiteY13" fmla="*/ 1709 h 10000"/>
              <a:gd name="connsiteX14" fmla="*/ 7692 w 9570"/>
              <a:gd name="connsiteY14" fmla="*/ 8283 h 10000"/>
              <a:gd name="connsiteX15" fmla="*/ 8035 w 9570"/>
              <a:gd name="connsiteY15" fmla="*/ 6649 h 10000"/>
              <a:gd name="connsiteX16" fmla="*/ 8547 w 9570"/>
              <a:gd name="connsiteY16" fmla="*/ 1709 h 10000"/>
              <a:gd name="connsiteX17" fmla="*/ 8941 w 9570"/>
              <a:gd name="connsiteY17" fmla="*/ 1709 h 10000"/>
              <a:gd name="connsiteX18" fmla="*/ 9284 w 9570"/>
              <a:gd name="connsiteY18" fmla="*/ 2363 h 10000"/>
              <a:gd name="connsiteX19" fmla="*/ 9570 w 9570"/>
              <a:gd name="connsiteY19" fmla="*/ 50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570" h="10000">
                <a:moveTo>
                  <a:pt x="0" y="6649"/>
                </a:moveTo>
                <a:cubicBezTo>
                  <a:pt x="198" y="5415"/>
                  <a:pt x="398" y="4179"/>
                  <a:pt x="597" y="3344"/>
                </a:cubicBezTo>
                <a:cubicBezTo>
                  <a:pt x="797" y="2508"/>
                  <a:pt x="984" y="2254"/>
                  <a:pt x="1197" y="1709"/>
                </a:cubicBezTo>
                <a:cubicBezTo>
                  <a:pt x="1409" y="1165"/>
                  <a:pt x="1709" y="-252"/>
                  <a:pt x="1881" y="39"/>
                </a:cubicBezTo>
                <a:cubicBezTo>
                  <a:pt x="2052" y="329"/>
                  <a:pt x="2137" y="2254"/>
                  <a:pt x="2222" y="3344"/>
                </a:cubicBezTo>
                <a:cubicBezTo>
                  <a:pt x="2306" y="4433"/>
                  <a:pt x="2280" y="5560"/>
                  <a:pt x="2393" y="6649"/>
                </a:cubicBezTo>
                <a:cubicBezTo>
                  <a:pt x="2506" y="7739"/>
                  <a:pt x="2734" y="9663"/>
                  <a:pt x="2906" y="9954"/>
                </a:cubicBezTo>
                <a:cubicBezTo>
                  <a:pt x="3077" y="10245"/>
                  <a:pt x="3262" y="9119"/>
                  <a:pt x="3418" y="8283"/>
                </a:cubicBezTo>
                <a:cubicBezTo>
                  <a:pt x="3575" y="7449"/>
                  <a:pt x="3674" y="4688"/>
                  <a:pt x="3846" y="4978"/>
                </a:cubicBezTo>
                <a:cubicBezTo>
                  <a:pt x="4017" y="5269"/>
                  <a:pt x="4187" y="9119"/>
                  <a:pt x="4443" y="9954"/>
                </a:cubicBezTo>
                <a:cubicBezTo>
                  <a:pt x="4699" y="10789"/>
                  <a:pt x="5184" y="10789"/>
                  <a:pt x="5383" y="9954"/>
                </a:cubicBezTo>
                <a:cubicBezTo>
                  <a:pt x="5583" y="9119"/>
                  <a:pt x="5485" y="6069"/>
                  <a:pt x="5642" y="4978"/>
                </a:cubicBezTo>
                <a:cubicBezTo>
                  <a:pt x="5798" y="3888"/>
                  <a:pt x="6083" y="3888"/>
                  <a:pt x="6324" y="3344"/>
                </a:cubicBezTo>
                <a:cubicBezTo>
                  <a:pt x="6565" y="2799"/>
                  <a:pt x="6866" y="874"/>
                  <a:pt x="7094" y="1709"/>
                </a:cubicBezTo>
                <a:cubicBezTo>
                  <a:pt x="7322" y="2545"/>
                  <a:pt x="7535" y="7449"/>
                  <a:pt x="7692" y="8283"/>
                </a:cubicBezTo>
                <a:cubicBezTo>
                  <a:pt x="7848" y="9119"/>
                  <a:pt x="7891" y="7739"/>
                  <a:pt x="8035" y="6649"/>
                </a:cubicBezTo>
                <a:cubicBezTo>
                  <a:pt x="8178" y="5560"/>
                  <a:pt x="8396" y="2533"/>
                  <a:pt x="8547" y="1709"/>
                </a:cubicBezTo>
                <a:cubicBezTo>
                  <a:pt x="8698" y="886"/>
                  <a:pt x="8818" y="1600"/>
                  <a:pt x="8941" y="1709"/>
                </a:cubicBezTo>
                <a:cubicBezTo>
                  <a:pt x="9064" y="1818"/>
                  <a:pt x="9141" y="1273"/>
                  <a:pt x="9284" y="2363"/>
                </a:cubicBezTo>
                <a:cubicBezTo>
                  <a:pt x="9427" y="3453"/>
                  <a:pt x="9470" y="3889"/>
                  <a:pt x="9570" y="5014"/>
                </a:cubicBezTo>
              </a:path>
            </a:pathLst>
          </a:custGeom>
          <a:ln>
            <a:headEnd/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1304D1E6-4435-B7F6-C4FB-0E5612A94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531" y="1408321"/>
            <a:ext cx="2016125" cy="5778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2400" b="1">
                <a:latin typeface="+mj-lt"/>
              </a:rPr>
              <a:t>Topic</a:t>
            </a:r>
            <a:endParaRPr lang="en-GB" sz="2400" b="1" dirty="0">
              <a:latin typeface="+mj-lt"/>
            </a:endParaRPr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F136B43C-5477-A1F4-007D-3E308E2C8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531" y="3195762"/>
            <a:ext cx="2016125" cy="1065212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Basics &amp; </a:t>
            </a:r>
            <a:br>
              <a:rPr lang="en-GB" sz="1600">
                <a:solidFill>
                  <a:schemeClr val="tx1"/>
                </a:solidFill>
                <a:latin typeface="+mj-lt"/>
              </a:rPr>
            </a:br>
            <a:r>
              <a:rPr lang="en-GB" sz="1600">
                <a:solidFill>
                  <a:schemeClr val="tx1"/>
                </a:solidFill>
                <a:latin typeface="+mj-lt"/>
              </a:rPr>
              <a:t>Argumentation</a:t>
            </a:r>
          </a:p>
          <a:p>
            <a:pPr algn="ctr"/>
            <a:endParaRPr lang="en-GB" sz="300">
              <a:solidFill>
                <a:schemeClr val="tx1"/>
              </a:solidFill>
              <a:latin typeface="+mj-lt"/>
            </a:endParaRPr>
          </a:p>
          <a:p>
            <a:pPr marL="85725" indent="-85725">
              <a:buFont typeface="Arial" pitchFamily="34" charset="0"/>
              <a:buChar char="•"/>
            </a:pPr>
            <a:r>
              <a:rPr lang="en-GB" sz="1200">
                <a:solidFill>
                  <a:schemeClr val="tx1"/>
                </a:solidFill>
              </a:rPr>
              <a:t>State of research</a:t>
            </a:r>
          </a:p>
          <a:p>
            <a:pPr marL="85725" indent="-85725">
              <a:buFont typeface="Arial" pitchFamily="34" charset="0"/>
              <a:buChar char="•"/>
            </a:pPr>
            <a:r>
              <a:rPr lang="en-GB" sz="1200">
                <a:solidFill>
                  <a:schemeClr val="tx1"/>
                </a:solidFill>
                <a:latin typeface="+mj-lt"/>
              </a:rPr>
              <a:t>Methods</a:t>
            </a:r>
            <a:endParaRPr lang="en-GB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6F9054C4-3F84-641A-5A82-C897466C0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8" y="5079504"/>
            <a:ext cx="2016125" cy="405606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+mj-lt"/>
              </a:rPr>
              <a:t>Results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F990613-6745-778C-0B3D-3B7C46CA2D36}"/>
              </a:ext>
            </a:extLst>
          </p:cNvPr>
          <p:cNvCxnSpPr>
            <a:endCxn id="3" idx="0"/>
          </p:cNvCxnSpPr>
          <p:nvPr/>
        </p:nvCxnSpPr>
        <p:spPr>
          <a:xfrm>
            <a:off x="5771593" y="2820814"/>
            <a:ext cx="1" cy="3749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B1964AD-BADD-9940-E5FB-51A912541629}"/>
              </a:ext>
            </a:extLst>
          </p:cNvPr>
          <p:cNvCxnSpPr/>
          <p:nvPr/>
        </p:nvCxnSpPr>
        <p:spPr>
          <a:xfrm>
            <a:off x="6384033" y="4260974"/>
            <a:ext cx="395623" cy="81853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BB2F6FE-F2A1-3675-CECB-2B717799C854}"/>
              </a:ext>
            </a:extLst>
          </p:cNvPr>
          <p:cNvCxnSpPr/>
          <p:nvPr/>
        </p:nvCxnSpPr>
        <p:spPr>
          <a:xfrm>
            <a:off x="6672064" y="2676922"/>
            <a:ext cx="792088" cy="240258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utoShape 11">
            <a:extLst>
              <a:ext uri="{FF2B5EF4-FFF2-40B4-BE49-F238E27FC236}">
                <a16:creationId xmlns:a16="http://schemas.microsoft.com/office/drawing/2014/main" id="{D4558B97-97D8-AD37-C459-04F3A0CD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048" y="2238509"/>
            <a:ext cx="3097088" cy="5778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GB" sz="1600" dirty="0">
                <a:latin typeface="+mj-lt"/>
              </a:rPr>
              <a:t>Research objective &amp; questions</a:t>
            </a:r>
          </a:p>
          <a:p>
            <a:pPr algn="ctr"/>
            <a:r>
              <a:rPr lang="en-GB" sz="1600" dirty="0">
                <a:latin typeface="+mj-lt"/>
              </a:rPr>
              <a:t>Aim of the lecture</a:t>
            </a:r>
          </a:p>
        </p:txBody>
      </p:sp>
    </p:spTree>
    <p:extLst>
      <p:ext uri="{BB962C8B-B14F-4D97-AF65-F5344CB8AC3E}">
        <p14:creationId xmlns:p14="http://schemas.microsoft.com/office/powerpoint/2010/main" val="3034382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8575">
          <a:solidFill>
            <a:schemeClr val="tx1"/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CAB9078B69604392EA4442D9DB3D29" ma:contentTypeVersion="13" ma:contentTypeDescription="Create a new document." ma:contentTypeScope="" ma:versionID="f3700361f1eaf6fbddbaba900adee901">
  <xsd:schema xmlns:xsd="http://www.w3.org/2001/XMLSchema" xmlns:xs="http://www.w3.org/2001/XMLSchema" xmlns:p="http://schemas.microsoft.com/office/2006/metadata/properties" xmlns:ns2="ee2a1aa5-80d5-48a3-91f0-fb64e0be4770" xmlns:ns3="983343c7-a106-418e-a2df-312e52841f70" targetNamespace="http://schemas.microsoft.com/office/2006/metadata/properties" ma:root="true" ma:fieldsID="0bd78bafa5a05ec3c01dbc9349fe7bdb" ns2:_="" ns3:_="">
    <xsd:import namespace="ee2a1aa5-80d5-48a3-91f0-fb64e0be4770"/>
    <xsd:import namespace="983343c7-a106-418e-a2df-312e52841f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2a1aa5-80d5-48a3-91f0-fb64e0be47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c16438b7-21d0-4069-86e7-cecdf0f7fc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3343c7-a106-418e-a2df-312e52841f7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1ee604f-cc32-441b-b418-5a37cfef1180}" ma:internalName="TaxCatchAll" ma:showField="CatchAllData" ma:web="983343c7-a106-418e-a2df-312e52841f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83343c7-a106-418e-a2df-312e52841f70" xsi:nil="true"/>
    <lcf76f155ced4ddcb4097134ff3c332f xmlns="ee2a1aa5-80d5-48a3-91f0-fb64e0be477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8228AD7-E551-4A2E-84AE-2907A0403417}"/>
</file>

<file path=customXml/itemProps2.xml><?xml version="1.0" encoding="utf-8"?>
<ds:datastoreItem xmlns:ds="http://schemas.openxmlformats.org/officeDocument/2006/customXml" ds:itemID="{9A086087-773F-4A59-8FF0-492C0084EE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BC3989-CCBD-413B-9F4F-2C34F1EAB65D}">
  <ds:schemaRefs>
    <ds:schemaRef ds:uri="http://schemas.microsoft.com/office/2006/metadata/properties"/>
    <ds:schemaRef ds:uri="http://schemas.microsoft.com/office/infopath/2007/PartnerControls"/>
    <ds:schemaRef ds:uri="983343c7-a106-418e-a2df-312e52841f70"/>
    <ds:schemaRef ds:uri="ee2a1aa5-80d5-48a3-91f0-fb64e0be477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1571</Words>
  <Application>Microsoft Office PowerPoint</Application>
  <PresentationFormat>Breitbild</PresentationFormat>
  <Paragraphs>363</Paragraphs>
  <Slides>44</Slides>
  <Notes>37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</vt:lpstr>
      <vt:lpstr>Symbol</vt:lpstr>
      <vt:lpstr>Wingdings</vt:lpstr>
      <vt:lpstr>Office-Design</vt:lpstr>
      <vt:lpstr>Dissemination 2:  How (not) to show off</vt:lpstr>
      <vt:lpstr>Look, Think, Test, Tell</vt:lpstr>
      <vt:lpstr>How to Communicate your Findings?</vt:lpstr>
      <vt:lpstr>... Presentation of Findings I</vt:lpstr>
      <vt:lpstr>Preparing  a talk</vt:lpstr>
      <vt:lpstr>Preparing, Delivering and Digesting a Talk</vt:lpstr>
      <vt:lpstr>1. Prepare Presentations: What do I want to say?</vt:lpstr>
      <vt:lpstr>The Content ... should be Organised</vt:lpstr>
      <vt:lpstr>The Content ... should be Organised</vt:lpstr>
      <vt:lpstr>The Content ... should be Organised</vt:lpstr>
      <vt:lpstr>The Introduction</vt:lpstr>
      <vt:lpstr>The main part</vt:lpstr>
      <vt:lpstr>The conclusion</vt:lpstr>
      <vt:lpstr>Aids for presentations</vt:lpstr>
      <vt:lpstr>2011 Annoying PowerPoint Survey</vt:lpstr>
      <vt:lpstr>Recommendations for the Design of Slides</vt:lpstr>
      <vt:lpstr>Emphasise Important Points Clearly</vt:lpstr>
      <vt:lpstr>Emphasise Important Points Clearly</vt:lpstr>
      <vt:lpstr>Emphasise Important Points Clearly</vt:lpstr>
      <vt:lpstr>Recommendations for the Design of Slides</vt:lpstr>
      <vt:lpstr>Recommendations for the Design of Slides</vt:lpstr>
      <vt:lpstr>Present it!</vt:lpstr>
      <vt:lpstr>Preparing, Delivering and Digesting a Talk</vt:lpstr>
      <vt:lpstr>Presenting in Front of an Audience</vt:lpstr>
      <vt:lpstr>Finding an Entry Point</vt:lpstr>
      <vt:lpstr>Rhetoric as the Key to Success</vt:lpstr>
      <vt:lpstr>Rhetoric as the Key to Success</vt:lpstr>
      <vt:lpstr>Rhetoric as the Key to Success</vt:lpstr>
      <vt:lpstr>What to do With ...</vt:lpstr>
      <vt:lpstr>Dealing with Nervousness</vt:lpstr>
      <vt:lpstr>And then …</vt:lpstr>
      <vt:lpstr>Preparing, Delivering and Digesting a Talk</vt:lpstr>
      <vt:lpstr>Why not  a Poster?</vt:lpstr>
      <vt:lpstr>Look, Think, Test, Tell</vt:lpstr>
      <vt:lpstr>... Presentation of Findings I</vt:lpstr>
      <vt:lpstr>Present Results with Posters</vt:lpstr>
      <vt:lpstr>An Example:</vt:lpstr>
      <vt:lpstr>Content Structure of Scientific Posters</vt:lpstr>
      <vt:lpstr>Content Structure of Scientific Posters</vt:lpstr>
      <vt:lpstr>Content Structure of Scientific Posters</vt:lpstr>
      <vt:lpstr>Graphical structure of wiss. poster</vt:lpstr>
      <vt:lpstr>Tips &amp; Tricks</vt:lpstr>
      <vt:lpstr>Tips &amp; Tricks</vt:lpstr>
      <vt:lpstr>Tips &amp; Tricks</vt:lpstr>
    </vt:vector>
  </TitlesOfParts>
  <Company>UNI Innsbruck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Kami Höferl</dc:creator>
  <cp:keywords>, docId:0E46EA39EAD754EC6A7969053B7E54A7</cp:keywords>
  <cp:lastModifiedBy>Karl Michael Höferl</cp:lastModifiedBy>
  <cp:revision>4950</cp:revision>
  <cp:lastPrinted>2015-10-13T09:01:31Z</cp:lastPrinted>
  <dcterms:created xsi:type="dcterms:W3CDTF">2011-08-24T13:15:55Z</dcterms:created>
  <dcterms:modified xsi:type="dcterms:W3CDTF">2025-01-25T07:56:13Z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0x010100B6CAB9078B69604392EA4442D9DB3D29</vt:lpwstr>
  </property>
  <property fmtid="{D5CDD505-2E9C-101B-9397-08002B2CF9AE}" pid="3" name="MediaServiceImageTags">
    <vt:lpwstr/>
  </property>
</Properties>
</file>